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6" r:id="rId11"/>
    <p:sldId id="265" r:id="rId12"/>
    <p:sldId id="267" r:id="rId13"/>
    <p:sldId id="268" r:id="rId14"/>
    <p:sldId id="269" r:id="rId15"/>
    <p:sldId id="270" r:id="rId16"/>
    <p:sldId id="271" r:id="rId17"/>
    <p:sldId id="273" r:id="rId18"/>
    <p:sldId id="274"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EA2D7-A32C-419C-94BB-F22BC108BE76}" v="28" dt="2024-04-26T14:05:42.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Rodway [syr] (Staff)" userId="616f7b34-cffd-4c44-9086-f2cb7ca5f9b8" providerId="ADAL" clId="{810EA2D7-A32C-419C-94BB-F22BC108BE76}"/>
    <pc:docChg chg="undo custSel addSld delSld modSld">
      <pc:chgData name="Simon Rodway [syr] (Staff)" userId="616f7b34-cffd-4c44-9086-f2cb7ca5f9b8" providerId="ADAL" clId="{810EA2D7-A32C-419C-94BB-F22BC108BE76}" dt="2024-04-26T14:22:59.824" v="9352" actId="20577"/>
      <pc:docMkLst>
        <pc:docMk/>
      </pc:docMkLst>
      <pc:sldChg chg="modSp new mod">
        <pc:chgData name="Simon Rodway [syr] (Staff)" userId="616f7b34-cffd-4c44-9086-f2cb7ca5f9b8" providerId="ADAL" clId="{810EA2D7-A32C-419C-94BB-F22BC108BE76}" dt="2024-04-26T08:23:03.173" v="153" actId="255"/>
        <pc:sldMkLst>
          <pc:docMk/>
          <pc:sldMk cId="521993012" sldId="256"/>
        </pc:sldMkLst>
        <pc:spChg chg="mod">
          <ac:chgData name="Simon Rodway [syr] (Staff)" userId="616f7b34-cffd-4c44-9086-f2cb7ca5f9b8" providerId="ADAL" clId="{810EA2D7-A32C-419C-94BB-F22BC108BE76}" dt="2024-04-26T08:21:53.099" v="53" actId="20577"/>
          <ac:spMkLst>
            <pc:docMk/>
            <pc:sldMk cId="521993012" sldId="256"/>
            <ac:spMk id="2" creationId="{C57E65F1-0C38-5EE2-03A5-57D7556E8829}"/>
          </ac:spMkLst>
        </pc:spChg>
        <pc:spChg chg="mod">
          <ac:chgData name="Simon Rodway [syr] (Staff)" userId="616f7b34-cffd-4c44-9086-f2cb7ca5f9b8" providerId="ADAL" clId="{810EA2D7-A32C-419C-94BB-F22BC108BE76}" dt="2024-04-26T08:23:03.173" v="153" actId="255"/>
          <ac:spMkLst>
            <pc:docMk/>
            <pc:sldMk cId="521993012" sldId="256"/>
            <ac:spMk id="3" creationId="{92D30B11-E93A-46A9-7684-6382AA007133}"/>
          </ac:spMkLst>
        </pc:spChg>
      </pc:sldChg>
      <pc:sldChg chg="modSp new mod">
        <pc:chgData name="Simon Rodway [syr] (Staff)" userId="616f7b34-cffd-4c44-9086-f2cb7ca5f9b8" providerId="ADAL" clId="{810EA2D7-A32C-419C-94BB-F22BC108BE76}" dt="2024-04-26T08:34:02.732" v="827" actId="20577"/>
        <pc:sldMkLst>
          <pc:docMk/>
          <pc:sldMk cId="207979201" sldId="257"/>
        </pc:sldMkLst>
        <pc:spChg chg="mod">
          <ac:chgData name="Simon Rodway [syr] (Staff)" userId="616f7b34-cffd-4c44-9086-f2cb7ca5f9b8" providerId="ADAL" clId="{810EA2D7-A32C-419C-94BB-F22BC108BE76}" dt="2024-04-26T08:24:01.662" v="199" actId="20577"/>
          <ac:spMkLst>
            <pc:docMk/>
            <pc:sldMk cId="207979201" sldId="257"/>
            <ac:spMk id="2" creationId="{FEDFF488-97F0-16E2-1EAE-AD789BFD819D}"/>
          </ac:spMkLst>
        </pc:spChg>
        <pc:spChg chg="mod">
          <ac:chgData name="Simon Rodway [syr] (Staff)" userId="616f7b34-cffd-4c44-9086-f2cb7ca5f9b8" providerId="ADAL" clId="{810EA2D7-A32C-419C-94BB-F22BC108BE76}" dt="2024-04-26T08:34:02.732" v="827" actId="20577"/>
          <ac:spMkLst>
            <pc:docMk/>
            <pc:sldMk cId="207979201" sldId="257"/>
            <ac:spMk id="3" creationId="{BDF7549F-6EB2-9005-A8C8-DD067AD41F66}"/>
          </ac:spMkLst>
        </pc:spChg>
      </pc:sldChg>
      <pc:sldChg chg="modSp new mod">
        <pc:chgData name="Simon Rodway [syr] (Staff)" userId="616f7b34-cffd-4c44-9086-f2cb7ca5f9b8" providerId="ADAL" clId="{810EA2D7-A32C-419C-94BB-F22BC108BE76}" dt="2024-04-26T08:43:53.043" v="1142" actId="20577"/>
        <pc:sldMkLst>
          <pc:docMk/>
          <pc:sldMk cId="2995707729" sldId="258"/>
        </pc:sldMkLst>
        <pc:spChg chg="mod">
          <ac:chgData name="Simon Rodway [syr] (Staff)" userId="616f7b34-cffd-4c44-9086-f2cb7ca5f9b8" providerId="ADAL" clId="{810EA2D7-A32C-419C-94BB-F22BC108BE76}" dt="2024-04-26T08:33:27.719" v="799" actId="20577"/>
          <ac:spMkLst>
            <pc:docMk/>
            <pc:sldMk cId="2995707729" sldId="258"/>
            <ac:spMk id="2" creationId="{CAF95E60-F315-B9A4-6EF9-A064E25640C0}"/>
          </ac:spMkLst>
        </pc:spChg>
        <pc:spChg chg="mod">
          <ac:chgData name="Simon Rodway [syr] (Staff)" userId="616f7b34-cffd-4c44-9086-f2cb7ca5f9b8" providerId="ADAL" clId="{810EA2D7-A32C-419C-94BB-F22BC108BE76}" dt="2024-04-26T08:43:53.043" v="1142" actId="20577"/>
          <ac:spMkLst>
            <pc:docMk/>
            <pc:sldMk cId="2995707729" sldId="258"/>
            <ac:spMk id="3" creationId="{5C1213F3-23FA-A10D-780E-76494563FE27}"/>
          </ac:spMkLst>
        </pc:spChg>
      </pc:sldChg>
      <pc:sldChg chg="addSp delSp modSp new mod setBg">
        <pc:chgData name="Simon Rodway [syr] (Staff)" userId="616f7b34-cffd-4c44-9086-f2cb7ca5f9b8" providerId="ADAL" clId="{810EA2D7-A32C-419C-94BB-F22BC108BE76}" dt="2024-04-26T08:49:41.272" v="1167" actId="962"/>
        <pc:sldMkLst>
          <pc:docMk/>
          <pc:sldMk cId="2061107986" sldId="259"/>
        </pc:sldMkLst>
        <pc:spChg chg="mod">
          <ac:chgData name="Simon Rodway [syr] (Staff)" userId="616f7b34-cffd-4c44-9086-f2cb7ca5f9b8" providerId="ADAL" clId="{810EA2D7-A32C-419C-94BB-F22BC108BE76}" dt="2024-04-26T08:49:37.835" v="1165" actId="26606"/>
          <ac:spMkLst>
            <pc:docMk/>
            <pc:sldMk cId="2061107986" sldId="259"/>
            <ac:spMk id="2" creationId="{D9E239C1-2528-A66B-1B02-61F2B1646882}"/>
          </ac:spMkLst>
        </pc:spChg>
        <pc:spChg chg="del">
          <ac:chgData name="Simon Rodway [syr] (Staff)" userId="616f7b34-cffd-4c44-9086-f2cb7ca5f9b8" providerId="ADAL" clId="{810EA2D7-A32C-419C-94BB-F22BC108BE76}" dt="2024-04-26T08:49:26.440" v="1162"/>
          <ac:spMkLst>
            <pc:docMk/>
            <pc:sldMk cId="2061107986" sldId="259"/>
            <ac:spMk id="3" creationId="{35261F83-DDCD-4A53-4B3E-7C18817A2DD2}"/>
          </ac:spMkLst>
        </pc:spChg>
        <pc:spChg chg="add">
          <ac:chgData name="Simon Rodway [syr] (Staff)" userId="616f7b34-cffd-4c44-9086-f2cb7ca5f9b8" providerId="ADAL" clId="{810EA2D7-A32C-419C-94BB-F22BC108BE76}" dt="2024-04-26T08:47:28.658" v="1161"/>
          <ac:spMkLst>
            <pc:docMk/>
            <pc:sldMk cId="2061107986" sldId="259"/>
            <ac:spMk id="4" creationId="{091579CD-2981-2EF7-B39A-93AA07E0B94C}"/>
          </ac:spMkLst>
        </pc:spChg>
        <pc:spChg chg="add">
          <ac:chgData name="Simon Rodway [syr] (Staff)" userId="616f7b34-cffd-4c44-9086-f2cb7ca5f9b8" providerId="ADAL" clId="{810EA2D7-A32C-419C-94BB-F22BC108BE76}" dt="2024-04-26T08:47:28.658" v="1161"/>
          <ac:spMkLst>
            <pc:docMk/>
            <pc:sldMk cId="2061107986" sldId="259"/>
            <ac:spMk id="5" creationId="{10FB91F9-B356-782C-9B23-4B4642441A7A}"/>
          </ac:spMkLst>
        </pc:spChg>
        <pc:spChg chg="add">
          <ac:chgData name="Simon Rodway [syr] (Staff)" userId="616f7b34-cffd-4c44-9086-f2cb7ca5f9b8" providerId="ADAL" clId="{810EA2D7-A32C-419C-94BB-F22BC108BE76}" dt="2024-04-26T08:47:28.658" v="1161"/>
          <ac:spMkLst>
            <pc:docMk/>
            <pc:sldMk cId="2061107986" sldId="259"/>
            <ac:spMk id="6" creationId="{3C83A172-5057-A4CF-AB36-2E33FA753FF6}"/>
          </ac:spMkLst>
        </pc:spChg>
        <pc:spChg chg="add">
          <ac:chgData name="Simon Rodway [syr] (Staff)" userId="616f7b34-cffd-4c44-9086-f2cb7ca5f9b8" providerId="ADAL" clId="{810EA2D7-A32C-419C-94BB-F22BC108BE76}" dt="2024-04-26T08:47:28.658" v="1161"/>
          <ac:spMkLst>
            <pc:docMk/>
            <pc:sldMk cId="2061107986" sldId="259"/>
            <ac:spMk id="7" creationId="{84CD880C-6337-1A39-2EC6-3ACF7F58883B}"/>
          </ac:spMkLst>
        </pc:spChg>
        <pc:spChg chg="add">
          <ac:chgData name="Simon Rodway [syr] (Staff)" userId="616f7b34-cffd-4c44-9086-f2cb7ca5f9b8" providerId="ADAL" clId="{810EA2D7-A32C-419C-94BB-F22BC108BE76}" dt="2024-04-26T08:47:28.658" v="1161"/>
          <ac:spMkLst>
            <pc:docMk/>
            <pc:sldMk cId="2061107986" sldId="259"/>
            <ac:spMk id="8" creationId="{922D4A2F-2003-BFBA-90CB-C6A0F75EA4C2}"/>
          </ac:spMkLst>
        </pc:spChg>
        <pc:spChg chg="add">
          <ac:chgData name="Simon Rodway [syr] (Staff)" userId="616f7b34-cffd-4c44-9086-f2cb7ca5f9b8" providerId="ADAL" clId="{810EA2D7-A32C-419C-94BB-F22BC108BE76}" dt="2024-04-26T08:47:28.658" v="1161"/>
          <ac:spMkLst>
            <pc:docMk/>
            <pc:sldMk cId="2061107986" sldId="259"/>
            <ac:spMk id="9" creationId="{2D3F269B-FD63-7D5E-33D4-414901A698F2}"/>
          </ac:spMkLst>
        </pc:spChg>
        <pc:spChg chg="add">
          <ac:chgData name="Simon Rodway [syr] (Staff)" userId="616f7b34-cffd-4c44-9086-f2cb7ca5f9b8" providerId="ADAL" clId="{810EA2D7-A32C-419C-94BB-F22BC108BE76}" dt="2024-04-26T08:47:28.658" v="1161"/>
          <ac:spMkLst>
            <pc:docMk/>
            <pc:sldMk cId="2061107986" sldId="259"/>
            <ac:spMk id="10" creationId="{F688CA4B-DF05-2EC8-9275-7C4B0DCAA894}"/>
          </ac:spMkLst>
        </pc:spChg>
        <pc:spChg chg="add">
          <ac:chgData name="Simon Rodway [syr] (Staff)" userId="616f7b34-cffd-4c44-9086-f2cb7ca5f9b8" providerId="ADAL" clId="{810EA2D7-A32C-419C-94BB-F22BC108BE76}" dt="2024-04-26T08:47:28.658" v="1161"/>
          <ac:spMkLst>
            <pc:docMk/>
            <pc:sldMk cId="2061107986" sldId="259"/>
            <ac:spMk id="11" creationId="{44B5B63A-1302-21E6-A1C1-895FF08266FA}"/>
          </ac:spMkLst>
        </pc:spChg>
        <pc:spChg chg="add">
          <ac:chgData name="Simon Rodway [syr] (Staff)" userId="616f7b34-cffd-4c44-9086-f2cb7ca5f9b8" providerId="ADAL" clId="{810EA2D7-A32C-419C-94BB-F22BC108BE76}" dt="2024-04-26T08:47:28.658" v="1161"/>
          <ac:spMkLst>
            <pc:docMk/>
            <pc:sldMk cId="2061107986" sldId="259"/>
            <ac:spMk id="12" creationId="{BA28BAFF-F279-6613-E3A3-F6AECD83F0BA}"/>
          </ac:spMkLst>
        </pc:spChg>
        <pc:spChg chg="add">
          <ac:chgData name="Simon Rodway [syr] (Staff)" userId="616f7b34-cffd-4c44-9086-f2cb7ca5f9b8" providerId="ADAL" clId="{810EA2D7-A32C-419C-94BB-F22BC108BE76}" dt="2024-04-26T08:47:28.658" v="1161"/>
          <ac:spMkLst>
            <pc:docMk/>
            <pc:sldMk cId="2061107986" sldId="259"/>
            <ac:spMk id="13" creationId="{535F9A4D-8347-85A2-4821-C2867E822CD1}"/>
          </ac:spMkLst>
        </pc:spChg>
        <pc:spChg chg="add">
          <ac:chgData name="Simon Rodway [syr] (Staff)" userId="616f7b34-cffd-4c44-9086-f2cb7ca5f9b8" providerId="ADAL" clId="{810EA2D7-A32C-419C-94BB-F22BC108BE76}" dt="2024-04-26T08:47:28.658" v="1161"/>
          <ac:spMkLst>
            <pc:docMk/>
            <pc:sldMk cId="2061107986" sldId="259"/>
            <ac:spMk id="14" creationId="{B913441E-8F9B-164A-5644-4C54F516D09A}"/>
          </ac:spMkLst>
        </pc:spChg>
        <pc:spChg chg="add">
          <ac:chgData name="Simon Rodway [syr] (Staff)" userId="616f7b34-cffd-4c44-9086-f2cb7ca5f9b8" providerId="ADAL" clId="{810EA2D7-A32C-419C-94BB-F22BC108BE76}" dt="2024-04-26T08:47:28.658" v="1161"/>
          <ac:spMkLst>
            <pc:docMk/>
            <pc:sldMk cId="2061107986" sldId="259"/>
            <ac:spMk id="15" creationId="{CC545200-D003-4BE5-C2DE-6B3B8B06C3C8}"/>
          </ac:spMkLst>
        </pc:spChg>
        <pc:spChg chg="add">
          <ac:chgData name="Simon Rodway [syr] (Staff)" userId="616f7b34-cffd-4c44-9086-f2cb7ca5f9b8" providerId="ADAL" clId="{810EA2D7-A32C-419C-94BB-F22BC108BE76}" dt="2024-04-26T08:47:28.658" v="1161"/>
          <ac:spMkLst>
            <pc:docMk/>
            <pc:sldMk cId="2061107986" sldId="259"/>
            <ac:spMk id="27" creationId="{65F8869D-0AB4-4B09-0C75-E4D591BD4DD4}"/>
          </ac:spMkLst>
        </pc:spChg>
        <pc:spChg chg="add">
          <ac:chgData name="Simon Rodway [syr] (Staff)" userId="616f7b34-cffd-4c44-9086-f2cb7ca5f9b8" providerId="ADAL" clId="{810EA2D7-A32C-419C-94BB-F22BC108BE76}" dt="2024-04-26T08:49:37.835" v="1165" actId="26606"/>
          <ac:spMkLst>
            <pc:docMk/>
            <pc:sldMk cId="2061107986" sldId="259"/>
            <ac:spMk id="34" creationId="{D4771268-CB57-404A-9271-370EB28F6090}"/>
          </ac:spMkLst>
        </pc:spChg>
        <pc:picChg chg="add mod">
          <ac:chgData name="Simon Rodway [syr] (Staff)" userId="616f7b34-cffd-4c44-9086-f2cb7ca5f9b8" providerId="ADAL" clId="{810EA2D7-A32C-419C-94BB-F22BC108BE76}" dt="2024-04-26T08:49:41.272" v="1167" actId="962"/>
          <ac:picMkLst>
            <pc:docMk/>
            <pc:sldMk cId="2061107986" sldId="259"/>
            <ac:picMk id="29" creationId="{334DC390-FB75-7640-D734-C3406B2290D3}"/>
          </ac:picMkLst>
        </pc:picChg>
        <pc:cxnChg chg="add">
          <ac:chgData name="Simon Rodway [syr] (Staff)" userId="616f7b34-cffd-4c44-9086-f2cb7ca5f9b8" providerId="ADAL" clId="{810EA2D7-A32C-419C-94BB-F22BC108BE76}" dt="2024-04-26T08:47:28.658" v="1161"/>
          <ac:cxnSpMkLst>
            <pc:docMk/>
            <pc:sldMk cId="2061107986" sldId="259"/>
            <ac:cxnSpMk id="16" creationId="{3B19C42B-25B2-8C3D-EE9E-941A2582234D}"/>
          </ac:cxnSpMkLst>
        </pc:cxnChg>
        <pc:cxnChg chg="add">
          <ac:chgData name="Simon Rodway [syr] (Staff)" userId="616f7b34-cffd-4c44-9086-f2cb7ca5f9b8" providerId="ADAL" clId="{810EA2D7-A32C-419C-94BB-F22BC108BE76}" dt="2024-04-26T08:47:28.658" v="1161"/>
          <ac:cxnSpMkLst>
            <pc:docMk/>
            <pc:sldMk cId="2061107986" sldId="259"/>
            <ac:cxnSpMk id="17" creationId="{E1005D66-8F08-0A7B-AC29-EDDF979A38DE}"/>
          </ac:cxnSpMkLst>
        </pc:cxnChg>
        <pc:cxnChg chg="add">
          <ac:chgData name="Simon Rodway [syr] (Staff)" userId="616f7b34-cffd-4c44-9086-f2cb7ca5f9b8" providerId="ADAL" clId="{810EA2D7-A32C-419C-94BB-F22BC108BE76}" dt="2024-04-26T08:47:28.658" v="1161"/>
          <ac:cxnSpMkLst>
            <pc:docMk/>
            <pc:sldMk cId="2061107986" sldId="259"/>
            <ac:cxnSpMk id="18" creationId="{A0E3AB40-DA88-AA2E-B3A8-F2E88DA69A20}"/>
          </ac:cxnSpMkLst>
        </pc:cxnChg>
        <pc:cxnChg chg="add">
          <ac:chgData name="Simon Rodway [syr] (Staff)" userId="616f7b34-cffd-4c44-9086-f2cb7ca5f9b8" providerId="ADAL" clId="{810EA2D7-A32C-419C-94BB-F22BC108BE76}" dt="2024-04-26T08:47:28.658" v="1161"/>
          <ac:cxnSpMkLst>
            <pc:docMk/>
            <pc:sldMk cId="2061107986" sldId="259"/>
            <ac:cxnSpMk id="19" creationId="{7859D179-E8C4-9C2C-4532-A83E0F5FCCE0}"/>
          </ac:cxnSpMkLst>
        </pc:cxnChg>
        <pc:cxnChg chg="add">
          <ac:chgData name="Simon Rodway [syr] (Staff)" userId="616f7b34-cffd-4c44-9086-f2cb7ca5f9b8" providerId="ADAL" clId="{810EA2D7-A32C-419C-94BB-F22BC108BE76}" dt="2024-04-26T08:47:28.658" v="1161"/>
          <ac:cxnSpMkLst>
            <pc:docMk/>
            <pc:sldMk cId="2061107986" sldId="259"/>
            <ac:cxnSpMk id="20" creationId="{3EE11036-D564-B882-B6B3-B6114A110595}"/>
          </ac:cxnSpMkLst>
        </pc:cxnChg>
        <pc:cxnChg chg="add">
          <ac:chgData name="Simon Rodway [syr] (Staff)" userId="616f7b34-cffd-4c44-9086-f2cb7ca5f9b8" providerId="ADAL" clId="{810EA2D7-A32C-419C-94BB-F22BC108BE76}" dt="2024-04-26T08:47:28.658" v="1161"/>
          <ac:cxnSpMkLst>
            <pc:docMk/>
            <pc:sldMk cId="2061107986" sldId="259"/>
            <ac:cxnSpMk id="21" creationId="{D57B0F81-5571-2958-F1A1-7C85B1F4553A}"/>
          </ac:cxnSpMkLst>
        </pc:cxnChg>
        <pc:cxnChg chg="add">
          <ac:chgData name="Simon Rodway [syr] (Staff)" userId="616f7b34-cffd-4c44-9086-f2cb7ca5f9b8" providerId="ADAL" clId="{810EA2D7-A32C-419C-94BB-F22BC108BE76}" dt="2024-04-26T08:47:28.658" v="1161"/>
          <ac:cxnSpMkLst>
            <pc:docMk/>
            <pc:sldMk cId="2061107986" sldId="259"/>
            <ac:cxnSpMk id="22" creationId="{A743FA19-C292-F7FB-617B-5E1AF6F7E0BB}"/>
          </ac:cxnSpMkLst>
        </pc:cxnChg>
        <pc:cxnChg chg="add">
          <ac:chgData name="Simon Rodway [syr] (Staff)" userId="616f7b34-cffd-4c44-9086-f2cb7ca5f9b8" providerId="ADAL" clId="{810EA2D7-A32C-419C-94BB-F22BC108BE76}" dt="2024-04-26T08:47:28.658" v="1161"/>
          <ac:cxnSpMkLst>
            <pc:docMk/>
            <pc:sldMk cId="2061107986" sldId="259"/>
            <ac:cxnSpMk id="23" creationId="{3CC3774E-BCA2-A330-7DE6-8CC0DD2CE414}"/>
          </ac:cxnSpMkLst>
        </pc:cxnChg>
        <pc:cxnChg chg="add">
          <ac:chgData name="Simon Rodway [syr] (Staff)" userId="616f7b34-cffd-4c44-9086-f2cb7ca5f9b8" providerId="ADAL" clId="{810EA2D7-A32C-419C-94BB-F22BC108BE76}" dt="2024-04-26T08:47:28.658" v="1161"/>
          <ac:cxnSpMkLst>
            <pc:docMk/>
            <pc:sldMk cId="2061107986" sldId="259"/>
            <ac:cxnSpMk id="24" creationId="{CA26F234-AE95-EA46-E441-C685B83D8910}"/>
          </ac:cxnSpMkLst>
        </pc:cxnChg>
        <pc:cxnChg chg="add">
          <ac:chgData name="Simon Rodway [syr] (Staff)" userId="616f7b34-cffd-4c44-9086-f2cb7ca5f9b8" providerId="ADAL" clId="{810EA2D7-A32C-419C-94BB-F22BC108BE76}" dt="2024-04-26T08:47:28.658" v="1161"/>
          <ac:cxnSpMkLst>
            <pc:docMk/>
            <pc:sldMk cId="2061107986" sldId="259"/>
            <ac:cxnSpMk id="25" creationId="{D72DECED-91DF-45A4-0043-8CEC7CA07AA5}"/>
          </ac:cxnSpMkLst>
        </pc:cxnChg>
        <pc:cxnChg chg="add">
          <ac:chgData name="Simon Rodway [syr] (Staff)" userId="616f7b34-cffd-4c44-9086-f2cb7ca5f9b8" providerId="ADAL" clId="{810EA2D7-A32C-419C-94BB-F22BC108BE76}" dt="2024-04-26T08:47:28.658" v="1161"/>
          <ac:cxnSpMkLst>
            <pc:docMk/>
            <pc:sldMk cId="2061107986" sldId="259"/>
            <ac:cxnSpMk id="26" creationId="{1BA0B277-3DD8-8A8A-E950-4D26D22D2B7B}"/>
          </ac:cxnSpMkLst>
        </pc:cxnChg>
      </pc:sldChg>
      <pc:sldChg chg="addSp delSp modSp new mod setBg">
        <pc:chgData name="Simon Rodway [syr] (Staff)" userId="616f7b34-cffd-4c44-9086-f2cb7ca5f9b8" providerId="ADAL" clId="{810EA2D7-A32C-419C-94BB-F22BC108BE76}" dt="2024-04-26T09:00:34.240" v="1196" actId="26606"/>
        <pc:sldMkLst>
          <pc:docMk/>
          <pc:sldMk cId="3444088587" sldId="260"/>
        </pc:sldMkLst>
        <pc:spChg chg="mod">
          <ac:chgData name="Simon Rodway [syr] (Staff)" userId="616f7b34-cffd-4c44-9086-f2cb7ca5f9b8" providerId="ADAL" clId="{810EA2D7-A32C-419C-94BB-F22BC108BE76}" dt="2024-04-26T09:00:34.240" v="1196" actId="26606"/>
          <ac:spMkLst>
            <pc:docMk/>
            <pc:sldMk cId="3444088587" sldId="260"/>
            <ac:spMk id="2" creationId="{B7210857-9E39-5FCC-67E9-AE7FCA0B6629}"/>
          </ac:spMkLst>
        </pc:spChg>
        <pc:spChg chg="del">
          <ac:chgData name="Simon Rodway [syr] (Staff)" userId="616f7b34-cffd-4c44-9086-f2cb7ca5f9b8" providerId="ADAL" clId="{810EA2D7-A32C-419C-94BB-F22BC108BE76}" dt="2024-04-26T09:00:30.273" v="1193"/>
          <ac:spMkLst>
            <pc:docMk/>
            <pc:sldMk cId="3444088587" sldId="260"/>
            <ac:spMk id="3" creationId="{C37BBC6B-7689-9818-D209-97D4346AE62B}"/>
          </ac:spMkLst>
        </pc:spChg>
        <pc:spChg chg="add">
          <ac:chgData name="Simon Rodway [syr] (Staff)" userId="616f7b34-cffd-4c44-9086-f2cb7ca5f9b8" providerId="ADAL" clId="{810EA2D7-A32C-419C-94BB-F22BC108BE76}" dt="2024-04-26T09:00:34.240" v="1196" actId="26606"/>
          <ac:spMkLst>
            <pc:docMk/>
            <pc:sldMk cId="3444088587" sldId="260"/>
            <ac:spMk id="10" creationId="{D4771268-CB57-404A-9271-370EB28F6090}"/>
          </ac:spMkLst>
        </pc:spChg>
        <pc:picChg chg="add mod">
          <ac:chgData name="Simon Rodway [syr] (Staff)" userId="616f7b34-cffd-4c44-9086-f2cb7ca5f9b8" providerId="ADAL" clId="{810EA2D7-A32C-419C-94BB-F22BC108BE76}" dt="2024-04-26T09:00:34.240" v="1196" actId="26606"/>
          <ac:picMkLst>
            <pc:docMk/>
            <pc:sldMk cId="3444088587" sldId="260"/>
            <ac:picMk id="5" creationId="{F69F22EC-3FE3-7B17-F492-1FCDE129BBBC}"/>
          </ac:picMkLst>
        </pc:picChg>
      </pc:sldChg>
      <pc:sldChg chg="modSp new mod">
        <pc:chgData name="Simon Rodway [syr] (Staff)" userId="616f7b34-cffd-4c44-9086-f2cb7ca5f9b8" providerId="ADAL" clId="{810EA2D7-A32C-419C-94BB-F22BC108BE76}" dt="2024-04-26T09:42:45.654" v="2844" actId="20577"/>
        <pc:sldMkLst>
          <pc:docMk/>
          <pc:sldMk cId="3676468758" sldId="261"/>
        </pc:sldMkLst>
        <pc:spChg chg="mod">
          <ac:chgData name="Simon Rodway [syr] (Staff)" userId="616f7b34-cffd-4c44-9086-f2cb7ca5f9b8" providerId="ADAL" clId="{810EA2D7-A32C-419C-94BB-F22BC108BE76}" dt="2024-04-26T09:02:05.511" v="1219" actId="20577"/>
          <ac:spMkLst>
            <pc:docMk/>
            <pc:sldMk cId="3676468758" sldId="261"/>
            <ac:spMk id="2" creationId="{A10A7389-2DB6-D1B7-B578-1A1541115464}"/>
          </ac:spMkLst>
        </pc:spChg>
        <pc:spChg chg="mod">
          <ac:chgData name="Simon Rodway [syr] (Staff)" userId="616f7b34-cffd-4c44-9086-f2cb7ca5f9b8" providerId="ADAL" clId="{810EA2D7-A32C-419C-94BB-F22BC108BE76}" dt="2024-04-26T09:42:45.654" v="2844" actId="20577"/>
          <ac:spMkLst>
            <pc:docMk/>
            <pc:sldMk cId="3676468758" sldId="261"/>
            <ac:spMk id="3" creationId="{EC3DC927-7758-7900-AB9E-BB6870C6BF81}"/>
          </ac:spMkLst>
        </pc:spChg>
      </pc:sldChg>
      <pc:sldChg chg="modSp new mod">
        <pc:chgData name="Simon Rodway [syr] (Staff)" userId="616f7b34-cffd-4c44-9086-f2cb7ca5f9b8" providerId="ADAL" clId="{810EA2D7-A32C-419C-94BB-F22BC108BE76}" dt="2024-04-26T09:25:20.298" v="1845" actId="20577"/>
        <pc:sldMkLst>
          <pc:docMk/>
          <pc:sldMk cId="4030595730" sldId="262"/>
        </pc:sldMkLst>
        <pc:spChg chg="mod">
          <ac:chgData name="Simon Rodway [syr] (Staff)" userId="616f7b34-cffd-4c44-9086-f2cb7ca5f9b8" providerId="ADAL" clId="{810EA2D7-A32C-419C-94BB-F22BC108BE76}" dt="2024-04-26T09:25:11.262" v="1837" actId="20577"/>
          <ac:spMkLst>
            <pc:docMk/>
            <pc:sldMk cId="4030595730" sldId="262"/>
            <ac:spMk id="2" creationId="{88E798B8-A2E8-8135-E973-C625AE703F07}"/>
          </ac:spMkLst>
        </pc:spChg>
        <pc:spChg chg="mod">
          <ac:chgData name="Simon Rodway [syr] (Staff)" userId="616f7b34-cffd-4c44-9086-f2cb7ca5f9b8" providerId="ADAL" clId="{810EA2D7-A32C-419C-94BB-F22BC108BE76}" dt="2024-04-26T09:25:20.298" v="1845" actId="20577"/>
          <ac:spMkLst>
            <pc:docMk/>
            <pc:sldMk cId="4030595730" sldId="262"/>
            <ac:spMk id="3" creationId="{DBA632AE-72A0-2883-C962-394676A24FC2}"/>
          </ac:spMkLst>
        </pc:spChg>
      </pc:sldChg>
      <pc:sldChg chg="modSp new mod">
        <pc:chgData name="Simon Rodway [syr] (Staff)" userId="616f7b34-cffd-4c44-9086-f2cb7ca5f9b8" providerId="ADAL" clId="{810EA2D7-A32C-419C-94BB-F22BC108BE76}" dt="2024-04-26T09:32:32.930" v="2665" actId="313"/>
        <pc:sldMkLst>
          <pc:docMk/>
          <pc:sldMk cId="2286674968" sldId="263"/>
        </pc:sldMkLst>
        <pc:spChg chg="mod">
          <ac:chgData name="Simon Rodway [syr] (Staff)" userId="616f7b34-cffd-4c44-9086-f2cb7ca5f9b8" providerId="ADAL" clId="{810EA2D7-A32C-419C-94BB-F22BC108BE76}" dt="2024-04-26T09:25:42.698" v="1886" actId="20577"/>
          <ac:spMkLst>
            <pc:docMk/>
            <pc:sldMk cId="2286674968" sldId="263"/>
            <ac:spMk id="2" creationId="{E68CC93C-B487-81C6-1E5C-EBE8500A4FC6}"/>
          </ac:spMkLst>
        </pc:spChg>
        <pc:spChg chg="mod">
          <ac:chgData name="Simon Rodway [syr] (Staff)" userId="616f7b34-cffd-4c44-9086-f2cb7ca5f9b8" providerId="ADAL" clId="{810EA2D7-A32C-419C-94BB-F22BC108BE76}" dt="2024-04-26T09:32:32.930" v="2665" actId="313"/>
          <ac:spMkLst>
            <pc:docMk/>
            <pc:sldMk cId="2286674968" sldId="263"/>
            <ac:spMk id="3" creationId="{471D9B0A-8CEF-F7A2-6C61-B723AC9945F2}"/>
          </ac:spMkLst>
        </pc:spChg>
      </pc:sldChg>
      <pc:sldChg chg="modSp new mod">
        <pc:chgData name="Simon Rodway [syr] (Staff)" userId="616f7b34-cffd-4c44-9086-f2cb7ca5f9b8" providerId="ADAL" clId="{810EA2D7-A32C-419C-94BB-F22BC108BE76}" dt="2024-04-26T09:55:41.543" v="3539" actId="20577"/>
        <pc:sldMkLst>
          <pc:docMk/>
          <pc:sldMk cId="3174001534" sldId="264"/>
        </pc:sldMkLst>
        <pc:spChg chg="mod">
          <ac:chgData name="Simon Rodway [syr] (Staff)" userId="616f7b34-cffd-4c44-9086-f2cb7ca5f9b8" providerId="ADAL" clId="{810EA2D7-A32C-419C-94BB-F22BC108BE76}" dt="2024-04-26T09:45:44.293" v="2952" actId="20577"/>
          <ac:spMkLst>
            <pc:docMk/>
            <pc:sldMk cId="3174001534" sldId="264"/>
            <ac:spMk id="2" creationId="{44C9613D-7AE4-1278-E022-1C84DCD445FF}"/>
          </ac:spMkLst>
        </pc:spChg>
        <pc:spChg chg="mod">
          <ac:chgData name="Simon Rodway [syr] (Staff)" userId="616f7b34-cffd-4c44-9086-f2cb7ca5f9b8" providerId="ADAL" clId="{810EA2D7-A32C-419C-94BB-F22BC108BE76}" dt="2024-04-26T09:55:41.543" v="3539" actId="20577"/>
          <ac:spMkLst>
            <pc:docMk/>
            <pc:sldMk cId="3174001534" sldId="264"/>
            <ac:spMk id="3" creationId="{D36ED471-CCC6-6ADE-FB28-275872E3CD6A}"/>
          </ac:spMkLst>
        </pc:spChg>
      </pc:sldChg>
      <pc:sldChg chg="modSp new mod">
        <pc:chgData name="Simon Rodway [syr] (Staff)" userId="616f7b34-cffd-4c44-9086-f2cb7ca5f9b8" providerId="ADAL" clId="{810EA2D7-A32C-419C-94BB-F22BC108BE76}" dt="2024-04-26T13:25:37.883" v="4902" actId="20577"/>
        <pc:sldMkLst>
          <pc:docMk/>
          <pc:sldMk cId="1706188724" sldId="265"/>
        </pc:sldMkLst>
        <pc:spChg chg="mod">
          <ac:chgData name="Simon Rodway [syr] (Staff)" userId="616f7b34-cffd-4c44-9086-f2cb7ca5f9b8" providerId="ADAL" clId="{810EA2D7-A32C-419C-94BB-F22BC108BE76}" dt="2024-04-26T09:56:01.714" v="3557" actId="20577"/>
          <ac:spMkLst>
            <pc:docMk/>
            <pc:sldMk cId="1706188724" sldId="265"/>
            <ac:spMk id="2" creationId="{2F1053A1-9D94-B174-4D76-21FED909E908}"/>
          </ac:spMkLst>
        </pc:spChg>
        <pc:spChg chg="mod">
          <ac:chgData name="Simon Rodway [syr] (Staff)" userId="616f7b34-cffd-4c44-9086-f2cb7ca5f9b8" providerId="ADAL" clId="{810EA2D7-A32C-419C-94BB-F22BC108BE76}" dt="2024-04-26T13:25:37.883" v="4902" actId="20577"/>
          <ac:spMkLst>
            <pc:docMk/>
            <pc:sldMk cId="1706188724" sldId="265"/>
            <ac:spMk id="3" creationId="{FE20BA3E-7DCA-DA7C-CF31-D6F92F9264D5}"/>
          </ac:spMkLst>
        </pc:spChg>
      </pc:sldChg>
      <pc:sldChg chg="modSp new mod">
        <pc:chgData name="Simon Rodway [syr] (Staff)" userId="616f7b34-cffd-4c44-9086-f2cb7ca5f9b8" providerId="ADAL" clId="{810EA2D7-A32C-419C-94BB-F22BC108BE76}" dt="2024-04-26T13:25:54.814" v="4906" actId="20577"/>
        <pc:sldMkLst>
          <pc:docMk/>
          <pc:sldMk cId="1195375110" sldId="266"/>
        </pc:sldMkLst>
        <pc:spChg chg="mod">
          <ac:chgData name="Simon Rodway [syr] (Staff)" userId="616f7b34-cffd-4c44-9086-f2cb7ca5f9b8" providerId="ADAL" clId="{810EA2D7-A32C-419C-94BB-F22BC108BE76}" dt="2024-04-26T11:27:02.065" v="4031" actId="20577"/>
          <ac:spMkLst>
            <pc:docMk/>
            <pc:sldMk cId="1195375110" sldId="266"/>
            <ac:spMk id="2" creationId="{87B6BD53-E3FA-629A-4E57-FF7BECC38BA3}"/>
          </ac:spMkLst>
        </pc:spChg>
        <pc:spChg chg="mod">
          <ac:chgData name="Simon Rodway [syr] (Staff)" userId="616f7b34-cffd-4c44-9086-f2cb7ca5f9b8" providerId="ADAL" clId="{810EA2D7-A32C-419C-94BB-F22BC108BE76}" dt="2024-04-26T13:25:54.814" v="4906" actId="20577"/>
          <ac:spMkLst>
            <pc:docMk/>
            <pc:sldMk cId="1195375110" sldId="266"/>
            <ac:spMk id="3" creationId="{7159E909-0E3F-F7EB-378F-21326CCC2F41}"/>
          </ac:spMkLst>
        </pc:spChg>
      </pc:sldChg>
      <pc:sldChg chg="modSp new mod">
        <pc:chgData name="Simon Rodway [syr] (Staff)" userId="616f7b34-cffd-4c44-9086-f2cb7ca5f9b8" providerId="ADAL" clId="{810EA2D7-A32C-419C-94BB-F22BC108BE76}" dt="2024-04-26T13:30:23.835" v="5335" actId="20577"/>
        <pc:sldMkLst>
          <pc:docMk/>
          <pc:sldMk cId="1354876550" sldId="267"/>
        </pc:sldMkLst>
        <pc:spChg chg="mod">
          <ac:chgData name="Simon Rodway [syr] (Staff)" userId="616f7b34-cffd-4c44-9086-f2cb7ca5f9b8" providerId="ADAL" clId="{810EA2D7-A32C-419C-94BB-F22BC108BE76}" dt="2024-04-26T13:26:25.821" v="4944" actId="20577"/>
          <ac:spMkLst>
            <pc:docMk/>
            <pc:sldMk cId="1354876550" sldId="267"/>
            <ac:spMk id="2" creationId="{ED550991-B263-A0DC-DD4C-14762AE06CA6}"/>
          </ac:spMkLst>
        </pc:spChg>
        <pc:spChg chg="mod">
          <ac:chgData name="Simon Rodway [syr] (Staff)" userId="616f7b34-cffd-4c44-9086-f2cb7ca5f9b8" providerId="ADAL" clId="{810EA2D7-A32C-419C-94BB-F22BC108BE76}" dt="2024-04-26T13:30:23.835" v="5335" actId="20577"/>
          <ac:spMkLst>
            <pc:docMk/>
            <pc:sldMk cId="1354876550" sldId="267"/>
            <ac:spMk id="3" creationId="{AB331FDA-9DB1-B654-6100-87CC6F77F2C2}"/>
          </ac:spMkLst>
        </pc:spChg>
      </pc:sldChg>
      <pc:sldChg chg="addSp delSp modSp new mod modClrScheme chgLayout">
        <pc:chgData name="Simon Rodway [syr] (Staff)" userId="616f7b34-cffd-4c44-9086-f2cb7ca5f9b8" providerId="ADAL" clId="{810EA2D7-A32C-419C-94BB-F22BC108BE76}" dt="2024-04-26T13:33:06.064" v="5368"/>
        <pc:sldMkLst>
          <pc:docMk/>
          <pc:sldMk cId="1702951793" sldId="268"/>
        </pc:sldMkLst>
        <pc:spChg chg="mod ord">
          <ac:chgData name="Simon Rodway [syr] (Staff)" userId="616f7b34-cffd-4c44-9086-f2cb7ca5f9b8" providerId="ADAL" clId="{810EA2D7-A32C-419C-94BB-F22BC108BE76}" dt="2024-04-26T13:32:51.616" v="5367" actId="700"/>
          <ac:spMkLst>
            <pc:docMk/>
            <pc:sldMk cId="1702951793" sldId="268"/>
            <ac:spMk id="2" creationId="{83105FAF-4FAD-E46C-5C38-FA1A393E6D3D}"/>
          </ac:spMkLst>
        </pc:spChg>
        <pc:spChg chg="del">
          <ac:chgData name="Simon Rodway [syr] (Staff)" userId="616f7b34-cffd-4c44-9086-f2cb7ca5f9b8" providerId="ADAL" clId="{810EA2D7-A32C-419C-94BB-F22BC108BE76}" dt="2024-04-26T13:32:43.826" v="5366"/>
          <ac:spMkLst>
            <pc:docMk/>
            <pc:sldMk cId="1702951793" sldId="268"/>
            <ac:spMk id="3" creationId="{3F2F1BE0-6F66-85FE-A522-23A444846998}"/>
          </ac:spMkLst>
        </pc:spChg>
        <pc:spChg chg="add del mod ord">
          <ac:chgData name="Simon Rodway [syr] (Staff)" userId="616f7b34-cffd-4c44-9086-f2cb7ca5f9b8" providerId="ADAL" clId="{810EA2D7-A32C-419C-94BB-F22BC108BE76}" dt="2024-04-26T13:33:06.064" v="5368"/>
          <ac:spMkLst>
            <pc:docMk/>
            <pc:sldMk cId="1702951793" sldId="268"/>
            <ac:spMk id="5" creationId="{8EEC31FA-B31F-603E-F0D1-19C5C634E421}"/>
          </ac:spMkLst>
        </pc:spChg>
        <pc:picChg chg="add mod ord">
          <ac:chgData name="Simon Rodway [syr] (Staff)" userId="616f7b34-cffd-4c44-9086-f2cb7ca5f9b8" providerId="ADAL" clId="{810EA2D7-A32C-419C-94BB-F22BC108BE76}" dt="2024-04-26T13:32:51.616" v="5367" actId="700"/>
          <ac:picMkLst>
            <pc:docMk/>
            <pc:sldMk cId="1702951793" sldId="268"/>
            <ac:picMk id="4" creationId="{D7E95DCE-C0BD-AAE9-D92B-51FF6112E302}"/>
          </ac:picMkLst>
        </pc:picChg>
        <pc:picChg chg="add mod">
          <ac:chgData name="Simon Rodway [syr] (Staff)" userId="616f7b34-cffd-4c44-9086-f2cb7ca5f9b8" providerId="ADAL" clId="{810EA2D7-A32C-419C-94BB-F22BC108BE76}" dt="2024-04-26T13:33:06.064" v="5368"/>
          <ac:picMkLst>
            <pc:docMk/>
            <pc:sldMk cId="1702951793" sldId="268"/>
            <ac:picMk id="6" creationId="{8A9EDA1A-4DA0-64C6-504A-13B815D713AC}"/>
          </ac:picMkLst>
        </pc:picChg>
      </pc:sldChg>
      <pc:sldChg chg="addSp delSp modSp new mod">
        <pc:chgData name="Simon Rodway [syr] (Staff)" userId="616f7b34-cffd-4c44-9086-f2cb7ca5f9b8" providerId="ADAL" clId="{810EA2D7-A32C-419C-94BB-F22BC108BE76}" dt="2024-04-26T13:41:09.981" v="5403"/>
        <pc:sldMkLst>
          <pc:docMk/>
          <pc:sldMk cId="877617236" sldId="269"/>
        </pc:sldMkLst>
        <pc:spChg chg="mod">
          <ac:chgData name="Simon Rodway [syr] (Staff)" userId="616f7b34-cffd-4c44-9086-f2cb7ca5f9b8" providerId="ADAL" clId="{810EA2D7-A32C-419C-94BB-F22BC108BE76}" dt="2024-04-26T13:40:23.962" v="5401" actId="20577"/>
          <ac:spMkLst>
            <pc:docMk/>
            <pc:sldMk cId="877617236" sldId="269"/>
            <ac:spMk id="2" creationId="{F61A2E04-CE9B-8BB2-6BDC-784E6615E9B4}"/>
          </ac:spMkLst>
        </pc:spChg>
        <pc:spChg chg="del">
          <ac:chgData name="Simon Rodway [syr] (Staff)" userId="616f7b34-cffd-4c44-9086-f2cb7ca5f9b8" providerId="ADAL" clId="{810EA2D7-A32C-419C-94BB-F22BC108BE76}" dt="2024-04-26T13:40:58.681" v="5402"/>
          <ac:spMkLst>
            <pc:docMk/>
            <pc:sldMk cId="877617236" sldId="269"/>
            <ac:spMk id="3" creationId="{BBBDEF32-DDDC-CE48-C8D0-AD6BA840BC0F}"/>
          </ac:spMkLst>
        </pc:spChg>
        <pc:spChg chg="del">
          <ac:chgData name="Simon Rodway [syr] (Staff)" userId="616f7b34-cffd-4c44-9086-f2cb7ca5f9b8" providerId="ADAL" clId="{810EA2D7-A32C-419C-94BB-F22BC108BE76}" dt="2024-04-26T13:41:09.981" v="5403"/>
          <ac:spMkLst>
            <pc:docMk/>
            <pc:sldMk cId="877617236" sldId="269"/>
            <ac:spMk id="4" creationId="{78515BD3-D4BC-70CA-F78E-014AC5790888}"/>
          </ac:spMkLst>
        </pc:spChg>
        <pc:picChg chg="add mod">
          <ac:chgData name="Simon Rodway [syr] (Staff)" userId="616f7b34-cffd-4c44-9086-f2cb7ca5f9b8" providerId="ADAL" clId="{810EA2D7-A32C-419C-94BB-F22BC108BE76}" dt="2024-04-26T13:40:58.681" v="5402"/>
          <ac:picMkLst>
            <pc:docMk/>
            <pc:sldMk cId="877617236" sldId="269"/>
            <ac:picMk id="5" creationId="{F5415D74-D54F-3507-D2DD-ED1B05E92945}"/>
          </ac:picMkLst>
        </pc:picChg>
        <pc:picChg chg="add mod">
          <ac:chgData name="Simon Rodway [syr] (Staff)" userId="616f7b34-cffd-4c44-9086-f2cb7ca5f9b8" providerId="ADAL" clId="{810EA2D7-A32C-419C-94BB-F22BC108BE76}" dt="2024-04-26T13:41:09.981" v="5403"/>
          <ac:picMkLst>
            <pc:docMk/>
            <pc:sldMk cId="877617236" sldId="269"/>
            <ac:picMk id="6" creationId="{5272A113-BDB4-4190-1101-C5C002244CFC}"/>
          </ac:picMkLst>
        </pc:picChg>
      </pc:sldChg>
      <pc:sldChg chg="addSp delSp modSp new mod setBg modClrScheme chgLayout">
        <pc:chgData name="Simon Rodway [syr] (Staff)" userId="616f7b34-cffd-4c44-9086-f2cb7ca5f9b8" providerId="ADAL" clId="{810EA2D7-A32C-419C-94BB-F22BC108BE76}" dt="2024-04-26T13:42:22.021" v="5464" actId="26606"/>
        <pc:sldMkLst>
          <pc:docMk/>
          <pc:sldMk cId="3513137613" sldId="270"/>
        </pc:sldMkLst>
        <pc:spChg chg="del mod ord">
          <ac:chgData name="Simon Rodway [syr] (Staff)" userId="616f7b34-cffd-4c44-9086-f2cb7ca5f9b8" providerId="ADAL" clId="{810EA2D7-A32C-419C-94BB-F22BC108BE76}" dt="2024-04-26T13:41:32.851" v="5405" actId="700"/>
          <ac:spMkLst>
            <pc:docMk/>
            <pc:sldMk cId="3513137613" sldId="270"/>
            <ac:spMk id="2" creationId="{BE5E3115-7AE0-500C-3E47-9AD685E60608}"/>
          </ac:spMkLst>
        </pc:spChg>
        <pc:spChg chg="del mod ord">
          <ac:chgData name="Simon Rodway [syr] (Staff)" userId="616f7b34-cffd-4c44-9086-f2cb7ca5f9b8" providerId="ADAL" clId="{810EA2D7-A32C-419C-94BB-F22BC108BE76}" dt="2024-04-26T13:41:32.851" v="5405" actId="700"/>
          <ac:spMkLst>
            <pc:docMk/>
            <pc:sldMk cId="3513137613" sldId="270"/>
            <ac:spMk id="3" creationId="{AFED8977-7997-A0F9-CEC2-1B804A6452F6}"/>
          </ac:spMkLst>
        </pc:spChg>
        <pc:spChg chg="del">
          <ac:chgData name="Simon Rodway [syr] (Staff)" userId="616f7b34-cffd-4c44-9086-f2cb7ca5f9b8" providerId="ADAL" clId="{810EA2D7-A32C-419C-94BB-F22BC108BE76}" dt="2024-04-26T13:41:32.851" v="5405" actId="700"/>
          <ac:spMkLst>
            <pc:docMk/>
            <pc:sldMk cId="3513137613" sldId="270"/>
            <ac:spMk id="4" creationId="{929C3646-C4B5-CC20-27C0-E7948544C2FB}"/>
          </ac:spMkLst>
        </pc:spChg>
        <pc:spChg chg="add mod ord">
          <ac:chgData name="Simon Rodway [syr] (Staff)" userId="616f7b34-cffd-4c44-9086-f2cb7ca5f9b8" providerId="ADAL" clId="{810EA2D7-A32C-419C-94BB-F22BC108BE76}" dt="2024-04-26T13:42:22.021" v="5464" actId="26606"/>
          <ac:spMkLst>
            <pc:docMk/>
            <pc:sldMk cId="3513137613" sldId="270"/>
            <ac:spMk id="5" creationId="{1DCAFB68-F49B-B530-29FB-E4475429E548}"/>
          </ac:spMkLst>
        </pc:spChg>
        <pc:spChg chg="add del mod ord">
          <ac:chgData name="Simon Rodway [syr] (Staff)" userId="616f7b34-cffd-4c44-9086-f2cb7ca5f9b8" providerId="ADAL" clId="{810EA2D7-A32C-419C-94BB-F22BC108BE76}" dt="2024-04-26T13:42:16.191" v="5463"/>
          <ac:spMkLst>
            <pc:docMk/>
            <pc:sldMk cId="3513137613" sldId="270"/>
            <ac:spMk id="6" creationId="{077C2234-4DF4-C442-65B8-256326ED2F9C}"/>
          </ac:spMkLst>
        </pc:spChg>
        <pc:spChg chg="add">
          <ac:chgData name="Simon Rodway [syr] (Staff)" userId="616f7b34-cffd-4c44-9086-f2cb7ca5f9b8" providerId="ADAL" clId="{810EA2D7-A32C-419C-94BB-F22BC108BE76}" dt="2024-04-26T13:42:22.021" v="5464" actId="26606"/>
          <ac:spMkLst>
            <pc:docMk/>
            <pc:sldMk cId="3513137613" sldId="270"/>
            <ac:spMk id="12" creationId="{D4771268-CB57-404A-9271-370EB28F6090}"/>
          </ac:spMkLst>
        </pc:spChg>
        <pc:picChg chg="add mod">
          <ac:chgData name="Simon Rodway [syr] (Staff)" userId="616f7b34-cffd-4c44-9086-f2cb7ca5f9b8" providerId="ADAL" clId="{810EA2D7-A32C-419C-94BB-F22BC108BE76}" dt="2024-04-26T13:42:22.021" v="5464" actId="26606"/>
          <ac:picMkLst>
            <pc:docMk/>
            <pc:sldMk cId="3513137613" sldId="270"/>
            <ac:picMk id="7" creationId="{97736A8D-3EB7-97D5-68FE-70A0698E636D}"/>
          </ac:picMkLst>
        </pc:picChg>
      </pc:sldChg>
      <pc:sldChg chg="modSp new mod">
        <pc:chgData name="Simon Rodway [syr] (Staff)" userId="616f7b34-cffd-4c44-9086-f2cb7ca5f9b8" providerId="ADAL" clId="{810EA2D7-A32C-419C-94BB-F22BC108BE76}" dt="2024-04-26T13:50:46.826" v="6258" actId="20577"/>
        <pc:sldMkLst>
          <pc:docMk/>
          <pc:sldMk cId="2042002817" sldId="271"/>
        </pc:sldMkLst>
        <pc:spChg chg="mod">
          <ac:chgData name="Simon Rodway [syr] (Staff)" userId="616f7b34-cffd-4c44-9086-f2cb7ca5f9b8" providerId="ADAL" clId="{810EA2D7-A32C-419C-94BB-F22BC108BE76}" dt="2024-04-26T13:43:53.871" v="5474" actId="20577"/>
          <ac:spMkLst>
            <pc:docMk/>
            <pc:sldMk cId="2042002817" sldId="271"/>
            <ac:spMk id="2" creationId="{43D38659-9D07-AB0B-47C0-9FE0CE3E642E}"/>
          </ac:spMkLst>
        </pc:spChg>
        <pc:spChg chg="mod">
          <ac:chgData name="Simon Rodway [syr] (Staff)" userId="616f7b34-cffd-4c44-9086-f2cb7ca5f9b8" providerId="ADAL" clId="{810EA2D7-A32C-419C-94BB-F22BC108BE76}" dt="2024-04-26T13:50:46.826" v="6258" actId="20577"/>
          <ac:spMkLst>
            <pc:docMk/>
            <pc:sldMk cId="2042002817" sldId="271"/>
            <ac:spMk id="3" creationId="{25826132-5F9B-CEDE-ACF3-C5FB11ABE9E8}"/>
          </ac:spMkLst>
        </pc:spChg>
      </pc:sldChg>
      <pc:sldChg chg="del">
        <pc:chgData name="Simon Rodway [syr] (Staff)" userId="616f7b34-cffd-4c44-9086-f2cb7ca5f9b8" providerId="ADAL" clId="{810EA2D7-A32C-419C-94BB-F22BC108BE76}" dt="2024-04-26T14:05:58.602" v="7328" actId="2696"/>
        <pc:sldMkLst>
          <pc:docMk/>
          <pc:sldMk cId="3311694908" sldId="272"/>
        </pc:sldMkLst>
      </pc:sldChg>
      <pc:sldChg chg="modSp mod">
        <pc:chgData name="Simon Rodway [syr] (Staff)" userId="616f7b34-cffd-4c44-9086-f2cb7ca5f9b8" providerId="ADAL" clId="{810EA2D7-A32C-419C-94BB-F22BC108BE76}" dt="2024-04-26T13:52:29.161" v="6353" actId="20577"/>
        <pc:sldMkLst>
          <pc:docMk/>
          <pc:sldMk cId="4145432355" sldId="273"/>
        </pc:sldMkLst>
        <pc:spChg chg="mod">
          <ac:chgData name="Simon Rodway [syr] (Staff)" userId="616f7b34-cffd-4c44-9086-f2cb7ca5f9b8" providerId="ADAL" clId="{810EA2D7-A32C-419C-94BB-F22BC108BE76}" dt="2024-04-26T13:52:29.161" v="6353" actId="20577"/>
          <ac:spMkLst>
            <pc:docMk/>
            <pc:sldMk cId="4145432355" sldId="273"/>
            <ac:spMk id="4" creationId="{00000000-0000-0000-0000-000000000000}"/>
          </ac:spMkLst>
        </pc:spChg>
      </pc:sldChg>
      <pc:sldChg chg="addSp delSp modSp new mod modClrScheme chgLayout">
        <pc:chgData name="Simon Rodway [syr] (Staff)" userId="616f7b34-cffd-4c44-9086-f2cb7ca5f9b8" providerId="ADAL" clId="{810EA2D7-A32C-419C-94BB-F22BC108BE76}" dt="2024-04-26T13:55:56.383" v="6636" actId="313"/>
        <pc:sldMkLst>
          <pc:docMk/>
          <pc:sldMk cId="2780086977" sldId="274"/>
        </pc:sldMkLst>
        <pc:spChg chg="del mod ord">
          <ac:chgData name="Simon Rodway [syr] (Staff)" userId="616f7b34-cffd-4c44-9086-f2cb7ca5f9b8" providerId="ADAL" clId="{810EA2D7-A32C-419C-94BB-F22BC108BE76}" dt="2024-04-26T13:53:23.468" v="6356" actId="700"/>
          <ac:spMkLst>
            <pc:docMk/>
            <pc:sldMk cId="2780086977" sldId="274"/>
            <ac:spMk id="2" creationId="{07CCDABE-C1AE-F685-2849-8E3CD973A8BD}"/>
          </ac:spMkLst>
        </pc:spChg>
        <pc:spChg chg="del mod ord">
          <ac:chgData name="Simon Rodway [syr] (Staff)" userId="616f7b34-cffd-4c44-9086-f2cb7ca5f9b8" providerId="ADAL" clId="{810EA2D7-A32C-419C-94BB-F22BC108BE76}" dt="2024-04-26T13:53:23.468" v="6356" actId="700"/>
          <ac:spMkLst>
            <pc:docMk/>
            <pc:sldMk cId="2780086977" sldId="274"/>
            <ac:spMk id="3" creationId="{D5344D60-CC81-5935-F586-A30A24D7A040}"/>
          </ac:spMkLst>
        </pc:spChg>
        <pc:spChg chg="del">
          <ac:chgData name="Simon Rodway [syr] (Staff)" userId="616f7b34-cffd-4c44-9086-f2cb7ca5f9b8" providerId="ADAL" clId="{810EA2D7-A32C-419C-94BB-F22BC108BE76}" dt="2024-04-26T13:53:23.468" v="6356" actId="700"/>
          <ac:spMkLst>
            <pc:docMk/>
            <pc:sldMk cId="2780086977" sldId="274"/>
            <ac:spMk id="4" creationId="{477FDB94-0461-F910-A4A9-B7453A48F833}"/>
          </ac:spMkLst>
        </pc:spChg>
        <pc:spChg chg="add mod ord">
          <ac:chgData name="Simon Rodway [syr] (Staff)" userId="616f7b34-cffd-4c44-9086-f2cb7ca5f9b8" providerId="ADAL" clId="{810EA2D7-A32C-419C-94BB-F22BC108BE76}" dt="2024-04-26T13:54:59.347" v="6512" actId="700"/>
          <ac:spMkLst>
            <pc:docMk/>
            <pc:sldMk cId="2780086977" sldId="274"/>
            <ac:spMk id="5" creationId="{357B91A7-FDB0-F8D2-18A1-48CCDF5138B4}"/>
          </ac:spMkLst>
        </pc:spChg>
        <pc:spChg chg="add mod ord">
          <ac:chgData name="Simon Rodway [syr] (Staff)" userId="616f7b34-cffd-4c44-9086-f2cb7ca5f9b8" providerId="ADAL" clId="{810EA2D7-A32C-419C-94BB-F22BC108BE76}" dt="2024-04-26T13:55:56.383" v="6636" actId="313"/>
          <ac:spMkLst>
            <pc:docMk/>
            <pc:sldMk cId="2780086977" sldId="274"/>
            <ac:spMk id="6" creationId="{9670F7DE-3FE5-D6C5-A6C7-4173ED440547}"/>
          </ac:spMkLst>
        </pc:spChg>
        <pc:spChg chg="add del mod ord">
          <ac:chgData name="Simon Rodway [syr] (Staff)" userId="616f7b34-cffd-4c44-9086-f2cb7ca5f9b8" providerId="ADAL" clId="{810EA2D7-A32C-419C-94BB-F22BC108BE76}" dt="2024-04-26T13:55:02.583" v="6513"/>
          <ac:spMkLst>
            <pc:docMk/>
            <pc:sldMk cId="2780086977" sldId="274"/>
            <ac:spMk id="7" creationId="{64271E83-F38C-CB3A-259C-DF9D85FA93E5}"/>
          </ac:spMkLst>
        </pc:spChg>
        <pc:picChg chg="add mod">
          <ac:chgData name="Simon Rodway [syr] (Staff)" userId="616f7b34-cffd-4c44-9086-f2cb7ca5f9b8" providerId="ADAL" clId="{810EA2D7-A32C-419C-94BB-F22BC108BE76}" dt="2024-04-26T13:55:02.583" v="6513"/>
          <ac:picMkLst>
            <pc:docMk/>
            <pc:sldMk cId="2780086977" sldId="274"/>
            <ac:picMk id="8" creationId="{71E25ED0-1E97-4B3F-0ACD-C5EBAE6C252D}"/>
          </ac:picMkLst>
        </pc:picChg>
      </pc:sldChg>
      <pc:sldChg chg="del">
        <pc:chgData name="Simon Rodway [syr] (Staff)" userId="616f7b34-cffd-4c44-9086-f2cb7ca5f9b8" providerId="ADAL" clId="{810EA2D7-A32C-419C-94BB-F22BC108BE76}" dt="2024-04-26T13:53:09.177" v="6354"/>
        <pc:sldMkLst>
          <pc:docMk/>
          <pc:sldMk cId="4004265029" sldId="274"/>
        </pc:sldMkLst>
      </pc:sldChg>
      <pc:sldChg chg="addSp delSp modSp new del mod modClrScheme chgLayout">
        <pc:chgData name="Simon Rodway [syr] (Staff)" userId="616f7b34-cffd-4c44-9086-f2cb7ca5f9b8" providerId="ADAL" clId="{810EA2D7-A32C-419C-94BB-F22BC108BE76}" dt="2024-04-26T13:59:44.062" v="6639" actId="2696"/>
        <pc:sldMkLst>
          <pc:docMk/>
          <pc:sldMk cId="3288861554" sldId="275"/>
        </pc:sldMkLst>
        <pc:spChg chg="del mod ord">
          <ac:chgData name="Simon Rodway [syr] (Staff)" userId="616f7b34-cffd-4c44-9086-f2cb7ca5f9b8" providerId="ADAL" clId="{810EA2D7-A32C-419C-94BB-F22BC108BE76}" dt="2024-04-26T13:56:17.558" v="6638" actId="700"/>
          <ac:spMkLst>
            <pc:docMk/>
            <pc:sldMk cId="3288861554" sldId="275"/>
            <ac:spMk id="2" creationId="{6A481D12-5122-C777-B01A-A0A5EC2B9C7E}"/>
          </ac:spMkLst>
        </pc:spChg>
        <pc:spChg chg="del mod ord">
          <ac:chgData name="Simon Rodway [syr] (Staff)" userId="616f7b34-cffd-4c44-9086-f2cb7ca5f9b8" providerId="ADAL" clId="{810EA2D7-A32C-419C-94BB-F22BC108BE76}" dt="2024-04-26T13:56:17.558" v="6638" actId="700"/>
          <ac:spMkLst>
            <pc:docMk/>
            <pc:sldMk cId="3288861554" sldId="275"/>
            <ac:spMk id="3" creationId="{ABADBFF5-F3B4-699C-C077-6DC876620309}"/>
          </ac:spMkLst>
        </pc:spChg>
        <pc:spChg chg="del">
          <ac:chgData name="Simon Rodway [syr] (Staff)" userId="616f7b34-cffd-4c44-9086-f2cb7ca5f9b8" providerId="ADAL" clId="{810EA2D7-A32C-419C-94BB-F22BC108BE76}" dt="2024-04-26T13:56:17.558" v="6638" actId="700"/>
          <ac:spMkLst>
            <pc:docMk/>
            <pc:sldMk cId="3288861554" sldId="275"/>
            <ac:spMk id="4" creationId="{D4E4260E-DA80-9ABB-A00C-1827910A70C1}"/>
          </ac:spMkLst>
        </pc:spChg>
        <pc:spChg chg="add mod ord">
          <ac:chgData name="Simon Rodway [syr] (Staff)" userId="616f7b34-cffd-4c44-9086-f2cb7ca5f9b8" providerId="ADAL" clId="{810EA2D7-A32C-419C-94BB-F22BC108BE76}" dt="2024-04-26T13:56:17.558" v="6638" actId="700"/>
          <ac:spMkLst>
            <pc:docMk/>
            <pc:sldMk cId="3288861554" sldId="275"/>
            <ac:spMk id="5" creationId="{F291F7F7-539F-4D05-4A82-828637FBDB14}"/>
          </ac:spMkLst>
        </pc:spChg>
        <pc:spChg chg="add mod ord">
          <ac:chgData name="Simon Rodway [syr] (Staff)" userId="616f7b34-cffd-4c44-9086-f2cb7ca5f9b8" providerId="ADAL" clId="{810EA2D7-A32C-419C-94BB-F22BC108BE76}" dt="2024-04-26T13:56:17.558" v="6638" actId="700"/>
          <ac:spMkLst>
            <pc:docMk/>
            <pc:sldMk cId="3288861554" sldId="275"/>
            <ac:spMk id="6" creationId="{7194CC16-62B5-B876-D16F-C4CD50478A23}"/>
          </ac:spMkLst>
        </pc:spChg>
      </pc:sldChg>
      <pc:sldChg chg="modSp mod">
        <pc:chgData name="Simon Rodway [syr] (Staff)" userId="616f7b34-cffd-4c44-9086-f2cb7ca5f9b8" providerId="ADAL" clId="{810EA2D7-A32C-419C-94BB-F22BC108BE76}" dt="2024-04-26T14:00:54.248" v="7105" actId="20577"/>
        <pc:sldMkLst>
          <pc:docMk/>
          <pc:sldMk cId="592201748" sldId="276"/>
        </pc:sldMkLst>
        <pc:spChg chg="mod">
          <ac:chgData name="Simon Rodway [syr] (Staff)" userId="616f7b34-cffd-4c44-9086-f2cb7ca5f9b8" providerId="ADAL" clId="{810EA2D7-A32C-419C-94BB-F22BC108BE76}" dt="2024-04-26T14:00:54.248" v="7105" actId="20577"/>
          <ac:spMkLst>
            <pc:docMk/>
            <pc:sldMk cId="592201748" sldId="276"/>
            <ac:spMk id="3" creationId="{00000000-0000-0000-0000-000000000000}"/>
          </ac:spMkLst>
        </pc:spChg>
      </pc:sldChg>
      <pc:sldChg chg="modSp new mod">
        <pc:chgData name="Simon Rodway [syr] (Staff)" userId="616f7b34-cffd-4c44-9086-f2cb7ca5f9b8" providerId="ADAL" clId="{810EA2D7-A32C-419C-94BB-F22BC108BE76}" dt="2024-04-26T14:05:17.354" v="7327" actId="20577"/>
        <pc:sldMkLst>
          <pc:docMk/>
          <pc:sldMk cId="84223078" sldId="277"/>
        </pc:sldMkLst>
        <pc:spChg chg="mod">
          <ac:chgData name="Simon Rodway [syr] (Staff)" userId="616f7b34-cffd-4c44-9086-f2cb7ca5f9b8" providerId="ADAL" clId="{810EA2D7-A32C-419C-94BB-F22BC108BE76}" dt="2024-04-26T14:02:09.284" v="7119" actId="20577"/>
          <ac:spMkLst>
            <pc:docMk/>
            <pc:sldMk cId="84223078" sldId="277"/>
            <ac:spMk id="2" creationId="{85C2BE67-8789-47C4-9A3C-A215C568EF25}"/>
          </ac:spMkLst>
        </pc:spChg>
        <pc:spChg chg="mod">
          <ac:chgData name="Simon Rodway [syr] (Staff)" userId="616f7b34-cffd-4c44-9086-f2cb7ca5f9b8" providerId="ADAL" clId="{810EA2D7-A32C-419C-94BB-F22BC108BE76}" dt="2024-04-26T14:05:17.354" v="7327" actId="20577"/>
          <ac:spMkLst>
            <pc:docMk/>
            <pc:sldMk cId="84223078" sldId="277"/>
            <ac:spMk id="3" creationId="{2F9CEC42-5883-FB42-2C52-48790E84BCD2}"/>
          </ac:spMkLst>
        </pc:spChg>
      </pc:sldChg>
      <pc:sldChg chg="modSp mod">
        <pc:chgData name="Simon Rodway [syr] (Staff)" userId="616f7b34-cffd-4c44-9086-f2cb7ca5f9b8" providerId="ADAL" clId="{810EA2D7-A32C-419C-94BB-F22BC108BE76}" dt="2024-04-26T14:09:16.705" v="7888" actId="20577"/>
        <pc:sldMkLst>
          <pc:docMk/>
          <pc:sldMk cId="1788596638" sldId="279"/>
        </pc:sldMkLst>
        <pc:spChg chg="mod">
          <ac:chgData name="Simon Rodway [syr] (Staff)" userId="616f7b34-cffd-4c44-9086-f2cb7ca5f9b8" providerId="ADAL" clId="{810EA2D7-A32C-419C-94BB-F22BC108BE76}" dt="2024-04-26T14:06:39.446" v="7347" actId="20577"/>
          <ac:spMkLst>
            <pc:docMk/>
            <pc:sldMk cId="1788596638" sldId="279"/>
            <ac:spMk id="2" creationId="{00000000-0000-0000-0000-000000000000}"/>
          </ac:spMkLst>
        </pc:spChg>
        <pc:spChg chg="mod">
          <ac:chgData name="Simon Rodway [syr] (Staff)" userId="616f7b34-cffd-4c44-9086-f2cb7ca5f9b8" providerId="ADAL" clId="{810EA2D7-A32C-419C-94BB-F22BC108BE76}" dt="2024-04-26T14:09:16.705" v="7888" actId="20577"/>
          <ac:spMkLst>
            <pc:docMk/>
            <pc:sldMk cId="1788596638" sldId="279"/>
            <ac:spMk id="3" creationId="{00000000-0000-0000-0000-000000000000}"/>
          </ac:spMkLst>
        </pc:spChg>
      </pc:sldChg>
      <pc:sldChg chg="modSp del mod">
        <pc:chgData name="Simon Rodway [syr] (Staff)" userId="616f7b34-cffd-4c44-9086-f2cb7ca5f9b8" providerId="ADAL" clId="{810EA2D7-A32C-419C-94BB-F22BC108BE76}" dt="2024-04-26T14:07:53.369" v="7724" actId="2696"/>
        <pc:sldMkLst>
          <pc:docMk/>
          <pc:sldMk cId="2422655556" sldId="280"/>
        </pc:sldMkLst>
        <pc:spChg chg="mod">
          <ac:chgData name="Simon Rodway [syr] (Staff)" userId="616f7b34-cffd-4c44-9086-f2cb7ca5f9b8" providerId="ADAL" clId="{810EA2D7-A32C-419C-94BB-F22BC108BE76}" dt="2024-04-26T14:07:36.124" v="7723" actId="20577"/>
          <ac:spMkLst>
            <pc:docMk/>
            <pc:sldMk cId="2422655556" sldId="280"/>
            <ac:spMk id="3" creationId="{00000000-0000-0000-0000-000000000000}"/>
          </ac:spMkLst>
        </pc:spChg>
      </pc:sldChg>
      <pc:sldChg chg="modSp new mod">
        <pc:chgData name="Simon Rodway [syr] (Staff)" userId="616f7b34-cffd-4c44-9086-f2cb7ca5f9b8" providerId="ADAL" clId="{810EA2D7-A32C-419C-94BB-F22BC108BE76}" dt="2024-04-26T14:17:33.440" v="8511" actId="20577"/>
        <pc:sldMkLst>
          <pc:docMk/>
          <pc:sldMk cId="3071799139" sldId="280"/>
        </pc:sldMkLst>
        <pc:spChg chg="mod">
          <ac:chgData name="Simon Rodway [syr] (Staff)" userId="616f7b34-cffd-4c44-9086-f2cb7ca5f9b8" providerId="ADAL" clId="{810EA2D7-A32C-419C-94BB-F22BC108BE76}" dt="2024-04-26T14:10:09.508" v="7928" actId="20577"/>
          <ac:spMkLst>
            <pc:docMk/>
            <pc:sldMk cId="3071799139" sldId="280"/>
            <ac:spMk id="2" creationId="{0E3C1095-69DD-E973-6BED-1CAF65737374}"/>
          </ac:spMkLst>
        </pc:spChg>
        <pc:spChg chg="mod">
          <ac:chgData name="Simon Rodway [syr] (Staff)" userId="616f7b34-cffd-4c44-9086-f2cb7ca5f9b8" providerId="ADAL" clId="{810EA2D7-A32C-419C-94BB-F22BC108BE76}" dt="2024-04-26T14:17:33.440" v="8511" actId="20577"/>
          <ac:spMkLst>
            <pc:docMk/>
            <pc:sldMk cId="3071799139" sldId="280"/>
            <ac:spMk id="3" creationId="{332AA61C-5340-7345-2464-A07C98B7EFB5}"/>
          </ac:spMkLst>
        </pc:spChg>
      </pc:sldChg>
      <pc:sldChg chg="modSp new mod">
        <pc:chgData name="Simon Rodway [syr] (Staff)" userId="616f7b34-cffd-4c44-9086-f2cb7ca5f9b8" providerId="ADAL" clId="{810EA2D7-A32C-419C-94BB-F22BC108BE76}" dt="2024-04-26T14:22:59.824" v="9352" actId="20577"/>
        <pc:sldMkLst>
          <pc:docMk/>
          <pc:sldMk cId="2455545126" sldId="281"/>
        </pc:sldMkLst>
        <pc:spChg chg="mod">
          <ac:chgData name="Simon Rodway [syr] (Staff)" userId="616f7b34-cffd-4c44-9086-f2cb7ca5f9b8" providerId="ADAL" clId="{810EA2D7-A32C-419C-94BB-F22BC108BE76}" dt="2024-04-26T14:18:17.963" v="8523" actId="20577"/>
          <ac:spMkLst>
            <pc:docMk/>
            <pc:sldMk cId="2455545126" sldId="281"/>
            <ac:spMk id="2" creationId="{36D43E2E-05D7-A37F-62B3-20BAF32512D5}"/>
          </ac:spMkLst>
        </pc:spChg>
        <pc:spChg chg="mod">
          <ac:chgData name="Simon Rodway [syr] (Staff)" userId="616f7b34-cffd-4c44-9086-f2cb7ca5f9b8" providerId="ADAL" clId="{810EA2D7-A32C-419C-94BB-F22BC108BE76}" dt="2024-04-26T14:22:59.824" v="9352" actId="20577"/>
          <ac:spMkLst>
            <pc:docMk/>
            <pc:sldMk cId="2455545126" sldId="281"/>
            <ac:spMk id="3" creationId="{CB9D4737-111D-18EE-8DA6-C488290AB6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0DD-E358-2473-8175-B8E6EAE7B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97DE26-C648-5C41-873D-3E3B5E254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111E4E-70AE-3E61-8769-66561B589CF4}"/>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5" name="Footer Placeholder 4">
            <a:extLst>
              <a:ext uri="{FF2B5EF4-FFF2-40B4-BE49-F238E27FC236}">
                <a16:creationId xmlns:a16="http://schemas.microsoft.com/office/drawing/2014/main" id="{C4600742-02FA-F261-89B9-0109C049F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5F56D-E3BB-94E0-3B5C-CDFDCFBA06E0}"/>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100403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676C-74CC-035E-5D88-D8F21924FA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133F09-7F8F-216D-A23E-888A9E6B61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30C0E-36F7-2BD7-2462-63547673755C}"/>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5" name="Footer Placeholder 4">
            <a:extLst>
              <a:ext uri="{FF2B5EF4-FFF2-40B4-BE49-F238E27FC236}">
                <a16:creationId xmlns:a16="http://schemas.microsoft.com/office/drawing/2014/main" id="{EE48344A-6F48-C732-ABFB-6AC02E27F0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4676D-05A0-C0E3-5A3E-92620FE9FB79}"/>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362369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163DA-4207-7DF8-A50D-4861CAB94C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C8E10C-BF9F-3D3A-1DEE-DD8C1BC07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6E773-2799-EB98-66D6-39FF3F9B4C8C}"/>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5" name="Footer Placeholder 4">
            <a:extLst>
              <a:ext uri="{FF2B5EF4-FFF2-40B4-BE49-F238E27FC236}">
                <a16:creationId xmlns:a16="http://schemas.microsoft.com/office/drawing/2014/main" id="{3ACB5EA5-EEDF-428D-1C4E-C60595E3F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0BD7C-6590-FACD-620C-D075ABEB029B}"/>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19523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433A-42DB-ADB9-43EA-D10B0B1F6E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F1EAD8-8E74-40A0-18B7-8329E28D32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638DF3-9459-9F22-9932-8E2582278180}"/>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5" name="Footer Placeholder 4">
            <a:extLst>
              <a:ext uri="{FF2B5EF4-FFF2-40B4-BE49-F238E27FC236}">
                <a16:creationId xmlns:a16="http://schemas.microsoft.com/office/drawing/2014/main" id="{44911BCA-EC57-C05F-62F3-11DD072C5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56E422-FEE3-14E1-0959-0D1BED453C8E}"/>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260248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CB96-E71E-DB09-8100-C5D25E7B0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A9C749-FE32-DB70-741D-FA53C0EBF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D7E3A7-AAAC-F4AB-55BA-ABD8F11FB69C}"/>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5" name="Footer Placeholder 4">
            <a:extLst>
              <a:ext uri="{FF2B5EF4-FFF2-40B4-BE49-F238E27FC236}">
                <a16:creationId xmlns:a16="http://schemas.microsoft.com/office/drawing/2014/main" id="{206FDDB5-BD17-F197-4AA0-B828F00DC1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D3B3C1-1ABD-7AA4-FA6D-76785AFB9FD9}"/>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113830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3455-868A-361D-602B-D8613D3ECC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4D2B9F-FC51-B8F0-F959-08776493A8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3054CD-8243-AFCC-D241-A4B922F1F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21579A-AD21-0F18-627A-EB1F294B1E1E}"/>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6" name="Footer Placeholder 5">
            <a:extLst>
              <a:ext uri="{FF2B5EF4-FFF2-40B4-BE49-F238E27FC236}">
                <a16:creationId xmlns:a16="http://schemas.microsoft.com/office/drawing/2014/main" id="{910CC06F-E441-D7B6-F474-573F1ABBF8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454291-A842-AC7C-96BA-850F9CD8CBC4}"/>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367710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9DD2-2EDE-E7F5-F4E9-DF044B1F03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F4B529-F459-B5CC-6B93-5C5856335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0748C-9349-79A6-FF15-F309812A0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4ACAD6-16BB-EFE2-9D4F-014128193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74FF3-3D2A-95EB-AAB6-50F11CB77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991E1E-B26A-11FE-24F3-734D7B5378A3}"/>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8" name="Footer Placeholder 7">
            <a:extLst>
              <a:ext uri="{FF2B5EF4-FFF2-40B4-BE49-F238E27FC236}">
                <a16:creationId xmlns:a16="http://schemas.microsoft.com/office/drawing/2014/main" id="{DC311E00-C6C6-F18D-5F22-2479D206AC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43ECCE-979D-C8A2-DCA2-32430EE3EC5E}"/>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328670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9C94-F7AC-D16D-1825-47E98A271E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3F7902-D233-9365-0D61-CF6EA6554757}"/>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4" name="Footer Placeholder 3">
            <a:extLst>
              <a:ext uri="{FF2B5EF4-FFF2-40B4-BE49-F238E27FC236}">
                <a16:creationId xmlns:a16="http://schemas.microsoft.com/office/drawing/2014/main" id="{D8D2C9D9-BA08-90D1-F5AB-A7D1CD69B0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8342C8-2170-317E-49B1-141C8398F5B4}"/>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318667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BFB35-8A3B-8CF0-92E0-F3B18AF00B51}"/>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3" name="Footer Placeholder 2">
            <a:extLst>
              <a:ext uri="{FF2B5EF4-FFF2-40B4-BE49-F238E27FC236}">
                <a16:creationId xmlns:a16="http://schemas.microsoft.com/office/drawing/2014/main" id="{6FF323DF-824A-01AD-3E23-877607EFFC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46B451-427E-A9C4-4083-D9E1C79762E0}"/>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256487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2710-3F24-9BC2-1AEB-D2AB04790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FF50B9-22CD-86B8-2490-70BCF954B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4F785A-CCCE-ACAB-0C6D-7B053B7CD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5A03C-AFDB-3479-70A5-E807CC71B189}"/>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6" name="Footer Placeholder 5">
            <a:extLst>
              <a:ext uri="{FF2B5EF4-FFF2-40B4-BE49-F238E27FC236}">
                <a16:creationId xmlns:a16="http://schemas.microsoft.com/office/drawing/2014/main" id="{B465AC0F-7CB4-6AA7-0A7F-4DBF1DC131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0C97B0-4313-2969-D019-352299A3575D}"/>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162883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81FF-F5A2-D60F-17C6-923E7F549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B74E9C-3990-5AAB-03CE-3C6AA6F9D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AB3782-160D-ABAA-95E0-AB321D2D5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08422-C20E-15C6-CC61-3505E5AE1D50}"/>
              </a:ext>
            </a:extLst>
          </p:cNvPr>
          <p:cNvSpPr>
            <a:spLocks noGrp="1"/>
          </p:cNvSpPr>
          <p:nvPr>
            <p:ph type="dt" sz="half" idx="10"/>
          </p:nvPr>
        </p:nvSpPr>
        <p:spPr/>
        <p:txBody>
          <a:bodyPr/>
          <a:lstStyle/>
          <a:p>
            <a:fld id="{8FEE3FB3-0EA6-42F5-B8E1-C394E7E14A3C}" type="datetimeFigureOut">
              <a:rPr lang="en-GB" smtClean="0"/>
              <a:t>26/04/2024</a:t>
            </a:fld>
            <a:endParaRPr lang="en-GB"/>
          </a:p>
        </p:txBody>
      </p:sp>
      <p:sp>
        <p:nvSpPr>
          <p:cNvPr id="6" name="Footer Placeholder 5">
            <a:extLst>
              <a:ext uri="{FF2B5EF4-FFF2-40B4-BE49-F238E27FC236}">
                <a16:creationId xmlns:a16="http://schemas.microsoft.com/office/drawing/2014/main" id="{64A9FD64-F2AF-3C1E-7C40-B99B0655B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498C6-163A-21D9-DF94-4B67D3AD67EA}"/>
              </a:ext>
            </a:extLst>
          </p:cNvPr>
          <p:cNvSpPr>
            <a:spLocks noGrp="1"/>
          </p:cNvSpPr>
          <p:nvPr>
            <p:ph type="sldNum" sz="quarter" idx="12"/>
          </p:nvPr>
        </p:nvSpPr>
        <p:spPr/>
        <p:txBody>
          <a:bodyPr/>
          <a:lstStyle/>
          <a:p>
            <a:fld id="{D49BA6DB-A9A1-42A9-9783-B326147E277C}" type="slidenum">
              <a:rPr lang="en-GB" smtClean="0"/>
              <a:t>‹#›</a:t>
            </a:fld>
            <a:endParaRPr lang="en-GB"/>
          </a:p>
        </p:txBody>
      </p:sp>
    </p:spTree>
    <p:extLst>
      <p:ext uri="{BB962C8B-B14F-4D97-AF65-F5344CB8AC3E}">
        <p14:creationId xmlns:p14="http://schemas.microsoft.com/office/powerpoint/2010/main" val="288364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EA4A6-DA13-F2D6-8222-5E3A472B8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3251FF-9B42-291A-D1D6-BD3474714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C3640-BA86-5AFB-8201-98419F8D2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E3FB3-0EA6-42F5-B8E1-C394E7E14A3C}" type="datetimeFigureOut">
              <a:rPr lang="en-GB" smtClean="0"/>
              <a:t>26/04/2024</a:t>
            </a:fld>
            <a:endParaRPr lang="en-GB"/>
          </a:p>
        </p:txBody>
      </p:sp>
      <p:sp>
        <p:nvSpPr>
          <p:cNvPr id="5" name="Footer Placeholder 4">
            <a:extLst>
              <a:ext uri="{FF2B5EF4-FFF2-40B4-BE49-F238E27FC236}">
                <a16:creationId xmlns:a16="http://schemas.microsoft.com/office/drawing/2014/main" id="{AE1710DD-78B2-4CB5-0984-6C34CDA7F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ECECC9-1C8F-380F-6057-3BDC430A8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BA6DB-A9A1-42A9-9783-B326147E277C}" type="slidenum">
              <a:rPr lang="en-GB" smtClean="0"/>
              <a:t>‹#›</a:t>
            </a:fld>
            <a:endParaRPr lang="en-GB"/>
          </a:p>
        </p:txBody>
      </p:sp>
    </p:spTree>
    <p:extLst>
      <p:ext uri="{BB962C8B-B14F-4D97-AF65-F5344CB8AC3E}">
        <p14:creationId xmlns:p14="http://schemas.microsoft.com/office/powerpoint/2010/main" val="50482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65F1-0C38-5EE2-03A5-57D7556E8829}"/>
              </a:ext>
            </a:extLst>
          </p:cNvPr>
          <p:cNvSpPr>
            <a:spLocks noGrp="1"/>
          </p:cNvSpPr>
          <p:nvPr>
            <p:ph type="ctrTitle"/>
          </p:nvPr>
        </p:nvSpPr>
        <p:spPr/>
        <p:txBody>
          <a:bodyPr/>
          <a:lstStyle/>
          <a:p>
            <a:r>
              <a:rPr lang="en-GB" b="1" dirty="0"/>
              <a:t>Language in Prehistory: What Can and Can’t We Know?</a:t>
            </a:r>
          </a:p>
        </p:txBody>
      </p:sp>
      <p:sp>
        <p:nvSpPr>
          <p:cNvPr id="3" name="Subtitle 2">
            <a:extLst>
              <a:ext uri="{FF2B5EF4-FFF2-40B4-BE49-F238E27FC236}">
                <a16:creationId xmlns:a16="http://schemas.microsoft.com/office/drawing/2014/main" id="{92D30B11-E93A-46A9-7684-6382AA007133}"/>
              </a:ext>
            </a:extLst>
          </p:cNvPr>
          <p:cNvSpPr>
            <a:spLocks noGrp="1"/>
          </p:cNvSpPr>
          <p:nvPr>
            <p:ph type="subTitle" idx="1"/>
          </p:nvPr>
        </p:nvSpPr>
        <p:spPr/>
        <p:txBody>
          <a:bodyPr/>
          <a:lstStyle/>
          <a:p>
            <a:r>
              <a:rPr lang="en-GB" b="1" dirty="0"/>
              <a:t>Simon Rodway</a:t>
            </a:r>
          </a:p>
          <a:p>
            <a:r>
              <a:rPr lang="en-GB" sz="2000" b="1" dirty="0"/>
              <a:t>Adran y Gymraeg ac Astudiaethau Celtaidd / Department of Welsh and Celtic Studies</a:t>
            </a:r>
          </a:p>
        </p:txBody>
      </p:sp>
    </p:spTree>
    <p:extLst>
      <p:ext uri="{BB962C8B-B14F-4D97-AF65-F5344CB8AC3E}">
        <p14:creationId xmlns:p14="http://schemas.microsoft.com/office/powerpoint/2010/main" val="52199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BD53-E3FA-629A-4E57-FF7BECC38BA3}"/>
              </a:ext>
            </a:extLst>
          </p:cNvPr>
          <p:cNvSpPr>
            <a:spLocks noGrp="1"/>
          </p:cNvSpPr>
          <p:nvPr>
            <p:ph type="title"/>
          </p:nvPr>
        </p:nvSpPr>
        <p:spPr/>
        <p:txBody>
          <a:bodyPr/>
          <a:lstStyle/>
          <a:p>
            <a:r>
              <a:rPr lang="en-GB" b="1" dirty="0"/>
              <a:t>What does the early evidence say about the language(s) of Britain?</a:t>
            </a:r>
          </a:p>
        </p:txBody>
      </p:sp>
      <p:sp>
        <p:nvSpPr>
          <p:cNvPr id="3" name="Content Placeholder 2">
            <a:extLst>
              <a:ext uri="{FF2B5EF4-FFF2-40B4-BE49-F238E27FC236}">
                <a16:creationId xmlns:a16="http://schemas.microsoft.com/office/drawing/2014/main" id="{7159E909-0E3F-F7EB-378F-21326CCC2F41}"/>
              </a:ext>
            </a:extLst>
          </p:cNvPr>
          <p:cNvSpPr>
            <a:spLocks noGrp="1"/>
          </p:cNvSpPr>
          <p:nvPr>
            <p:ph idx="1"/>
          </p:nvPr>
        </p:nvSpPr>
        <p:spPr/>
        <p:txBody>
          <a:bodyPr/>
          <a:lstStyle/>
          <a:p>
            <a:r>
              <a:rPr lang="en-GB" dirty="0"/>
              <a:t>Diagnostically ‘P-Celtic’ forms, e.g. </a:t>
            </a:r>
            <a:r>
              <a:rPr lang="en-GB" i="1" dirty="0" err="1"/>
              <a:t>Pritani</a:t>
            </a:r>
            <a:r>
              <a:rPr lang="en-GB" dirty="0"/>
              <a:t> if from *</a:t>
            </a:r>
            <a:r>
              <a:rPr lang="en-GB" i="1" dirty="0" err="1">
                <a:effectLst/>
                <a:ea typeface="Calibri" panose="020F0502020204030204" pitchFamily="34" charset="0"/>
              </a:rPr>
              <a:t>k</a:t>
            </a:r>
            <a:r>
              <a:rPr lang="en-GB" i="1" baseline="30000" dirty="0" err="1">
                <a:effectLst/>
                <a:ea typeface="Calibri" panose="020F0502020204030204" pitchFamily="34" charset="0"/>
              </a:rPr>
              <a:t>w</a:t>
            </a:r>
            <a:r>
              <a:rPr lang="en-GB" i="1" dirty="0" err="1">
                <a:effectLst/>
                <a:ea typeface="Calibri" panose="020F0502020204030204" pitchFamily="34" charset="0"/>
              </a:rPr>
              <a:t>ritu</a:t>
            </a:r>
            <a:r>
              <a:rPr lang="en-GB" i="1" dirty="0">
                <a:effectLst/>
                <a:ea typeface="Calibri" panose="020F0502020204030204" pitchFamily="34" charset="0"/>
              </a:rPr>
              <a:t>‑</a:t>
            </a:r>
            <a:r>
              <a:rPr lang="en-GB" dirty="0">
                <a:effectLst/>
                <a:ea typeface="Calibri" panose="020F0502020204030204" pitchFamily="34" charset="0"/>
              </a:rPr>
              <a:t> ‘shape, form’; </a:t>
            </a:r>
            <a:r>
              <a:rPr lang="en-GB" i="1" dirty="0" err="1">
                <a:effectLst/>
                <a:ea typeface="Calibri" panose="020F0502020204030204" pitchFamily="34" charset="0"/>
              </a:rPr>
              <a:t>Epidii</a:t>
            </a:r>
            <a:r>
              <a:rPr lang="en-GB" dirty="0">
                <a:effectLst/>
                <a:ea typeface="Calibri" panose="020F0502020204030204" pitchFamily="34" charset="0"/>
              </a:rPr>
              <a:t> &lt; *</a:t>
            </a:r>
            <a:r>
              <a:rPr lang="en-GB" i="1" dirty="0">
                <a:effectLst/>
                <a:ea typeface="Calibri" panose="020F0502020204030204" pitchFamily="34" charset="0"/>
              </a:rPr>
              <a:t>epos</a:t>
            </a:r>
            <a:r>
              <a:rPr lang="en-GB" dirty="0">
                <a:effectLst/>
                <a:ea typeface="Calibri" panose="020F0502020204030204" pitchFamily="34" charset="0"/>
              </a:rPr>
              <a:t> ‘horse’ &lt; *</a:t>
            </a:r>
            <a:r>
              <a:rPr lang="en-GB" i="1" dirty="0" err="1">
                <a:effectLst/>
                <a:ea typeface="Calibri" panose="020F0502020204030204" pitchFamily="34" charset="0"/>
              </a:rPr>
              <a:t>ek</a:t>
            </a:r>
            <a:r>
              <a:rPr lang="en-GB" i="1" baseline="30000" dirty="0" err="1">
                <a:effectLst/>
                <a:ea typeface="Calibri" panose="020F0502020204030204" pitchFamily="34" charset="0"/>
              </a:rPr>
              <a:t>w</a:t>
            </a:r>
            <a:r>
              <a:rPr lang="en-GB" i="1" dirty="0" err="1">
                <a:effectLst/>
                <a:ea typeface="Calibri" panose="020F0502020204030204" pitchFamily="34" charset="0"/>
              </a:rPr>
              <a:t>os</a:t>
            </a:r>
            <a:r>
              <a:rPr lang="en-GB" dirty="0">
                <a:effectLst/>
                <a:ea typeface="Calibri" panose="020F0502020204030204" pitchFamily="34" charset="0"/>
              </a:rPr>
              <a:t> (cf. Old Irish </a:t>
            </a:r>
            <a:r>
              <a:rPr lang="en-GB" i="1" dirty="0" err="1">
                <a:effectLst/>
                <a:ea typeface="Calibri" panose="020F0502020204030204" pitchFamily="34" charset="0"/>
              </a:rPr>
              <a:t>ech</a:t>
            </a:r>
            <a:r>
              <a:rPr lang="en-GB" dirty="0">
                <a:ea typeface="Calibri" panose="020F0502020204030204" pitchFamily="34" charset="0"/>
              </a:rPr>
              <a:t>, Latin </a:t>
            </a:r>
            <a:r>
              <a:rPr lang="en-GB" i="1" dirty="0" err="1">
                <a:ea typeface="Calibri" panose="020F0502020204030204" pitchFamily="34" charset="0"/>
              </a:rPr>
              <a:t>equus</a:t>
            </a:r>
            <a:r>
              <a:rPr lang="en-GB" dirty="0">
                <a:ea typeface="Calibri" panose="020F0502020204030204" pitchFamily="34" charset="0"/>
              </a:rPr>
              <a:t>)</a:t>
            </a:r>
            <a:endParaRPr lang="en-GB" dirty="0"/>
          </a:p>
          <a:p>
            <a:r>
              <a:rPr lang="en-GB" dirty="0"/>
              <a:t>Diagnostically Celtic forms (no </a:t>
            </a:r>
            <a:r>
              <a:rPr lang="en-GB" i="1" dirty="0">
                <a:effectLst/>
                <a:ea typeface="Calibri" panose="020F0502020204030204" pitchFamily="34" charset="0"/>
              </a:rPr>
              <a:t>k</a:t>
            </a:r>
            <a:r>
              <a:rPr lang="en-GB" i="1" baseline="30000" dirty="0">
                <a:effectLst/>
                <a:ea typeface="Calibri" panose="020F0502020204030204" pitchFamily="34" charset="0"/>
              </a:rPr>
              <a:t>w</a:t>
            </a:r>
            <a:r>
              <a:rPr lang="en-GB" baseline="30000" dirty="0">
                <a:effectLst/>
                <a:ea typeface="Calibri" panose="020F0502020204030204" pitchFamily="34" charset="0"/>
              </a:rPr>
              <a:t> </a:t>
            </a:r>
            <a:r>
              <a:rPr lang="en-GB" dirty="0"/>
              <a:t>~ </a:t>
            </a:r>
            <a:r>
              <a:rPr lang="en-GB" i="1" dirty="0"/>
              <a:t>p</a:t>
            </a:r>
            <a:r>
              <a:rPr lang="en-GB" dirty="0"/>
              <a:t>) e.g. </a:t>
            </a:r>
            <a:r>
              <a:rPr lang="en-GB" i="1" dirty="0" err="1"/>
              <a:t>Orcades</a:t>
            </a:r>
            <a:r>
              <a:rPr lang="en-GB" dirty="0"/>
              <a:t> ‘Orkney’ &lt; *</a:t>
            </a:r>
            <a:r>
              <a:rPr lang="en-GB" i="1" dirty="0" err="1"/>
              <a:t>porkos</a:t>
            </a:r>
            <a:r>
              <a:rPr lang="en-GB" dirty="0"/>
              <a:t> (cf. Latin </a:t>
            </a:r>
            <a:r>
              <a:rPr lang="en-GB" i="1" dirty="0" err="1"/>
              <a:t>porcus</a:t>
            </a:r>
            <a:r>
              <a:rPr lang="en-GB" dirty="0"/>
              <a:t> ‘pig’) showing loss of /p/, cf. Old Irish </a:t>
            </a:r>
            <a:r>
              <a:rPr lang="en-GB" i="1" dirty="0"/>
              <a:t>orc</a:t>
            </a:r>
            <a:r>
              <a:rPr lang="en-GB" dirty="0"/>
              <a:t> ‘boar’; </a:t>
            </a:r>
            <a:r>
              <a:rPr lang="en-GB" i="1" dirty="0"/>
              <a:t>Mediolanum</a:t>
            </a:r>
            <a:r>
              <a:rPr lang="en-GB" dirty="0"/>
              <a:t> ‘Whitchurch’ with loss of /p/ (cf. Latin </a:t>
            </a:r>
            <a:r>
              <a:rPr lang="en-GB" i="1" dirty="0"/>
              <a:t>planus</a:t>
            </a:r>
            <a:r>
              <a:rPr lang="en-GB" dirty="0"/>
              <a:t> ‘plain’); </a:t>
            </a:r>
            <a:r>
              <a:rPr lang="en-GB" i="1" dirty="0"/>
              <a:t>Deva</a:t>
            </a:r>
            <a:r>
              <a:rPr lang="en-GB" dirty="0"/>
              <a:t> ‘the Dee’ &lt; *</a:t>
            </a:r>
            <a:r>
              <a:rPr lang="en-GB" i="1" dirty="0" err="1"/>
              <a:t>deiwā</a:t>
            </a:r>
            <a:r>
              <a:rPr lang="en-GB" dirty="0"/>
              <a:t> ‘goddess’, showing Celtic /</a:t>
            </a:r>
            <a:r>
              <a:rPr lang="en-GB" dirty="0" err="1"/>
              <a:t>ei</a:t>
            </a:r>
            <a:r>
              <a:rPr lang="en-GB" dirty="0"/>
              <a:t>/ &gt; /ē/.</a:t>
            </a:r>
          </a:p>
          <a:p>
            <a:r>
              <a:rPr lang="en-GB" dirty="0"/>
              <a:t>Diagnostically IE forms (no specifically Celtic features), e.g. </a:t>
            </a:r>
            <a:r>
              <a:rPr lang="en-GB" i="1" dirty="0"/>
              <a:t>Mona</a:t>
            </a:r>
            <a:r>
              <a:rPr lang="en-GB" dirty="0"/>
              <a:t> ‘Anglesey’ &lt; *</a:t>
            </a:r>
            <a:r>
              <a:rPr lang="en-GB" i="1" dirty="0"/>
              <a:t>men-</a:t>
            </a:r>
            <a:r>
              <a:rPr lang="en-GB" dirty="0"/>
              <a:t> ‘to rise’</a:t>
            </a:r>
          </a:p>
          <a:p>
            <a:r>
              <a:rPr lang="en-GB" dirty="0"/>
              <a:t>Forms which lack a convincing IE etymology, e.g. </a:t>
            </a:r>
            <a:r>
              <a:rPr lang="en-GB" i="1" dirty="0" err="1"/>
              <a:t>Ebuda</a:t>
            </a:r>
            <a:r>
              <a:rPr lang="en-GB" dirty="0"/>
              <a:t> ‘Hebrides’</a:t>
            </a:r>
          </a:p>
        </p:txBody>
      </p:sp>
    </p:spTree>
    <p:extLst>
      <p:ext uri="{BB962C8B-B14F-4D97-AF65-F5344CB8AC3E}">
        <p14:creationId xmlns:p14="http://schemas.microsoft.com/office/powerpoint/2010/main" val="119537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53A1-9D94-B174-4D76-21FED909E908}"/>
              </a:ext>
            </a:extLst>
          </p:cNvPr>
          <p:cNvSpPr>
            <a:spLocks noGrp="1"/>
          </p:cNvSpPr>
          <p:nvPr>
            <p:ph type="title"/>
          </p:nvPr>
        </p:nvSpPr>
        <p:spPr/>
        <p:txBody>
          <a:bodyPr/>
          <a:lstStyle/>
          <a:p>
            <a:r>
              <a:rPr lang="en-GB" b="1" dirty="0"/>
              <a:t>Glottochronology</a:t>
            </a:r>
          </a:p>
        </p:txBody>
      </p:sp>
      <p:sp>
        <p:nvSpPr>
          <p:cNvPr id="3" name="Content Placeholder 2">
            <a:extLst>
              <a:ext uri="{FF2B5EF4-FFF2-40B4-BE49-F238E27FC236}">
                <a16:creationId xmlns:a16="http://schemas.microsoft.com/office/drawing/2014/main" id="{FE20BA3E-7DCA-DA7C-CF31-D6F92F9264D5}"/>
              </a:ext>
            </a:extLst>
          </p:cNvPr>
          <p:cNvSpPr>
            <a:spLocks noGrp="1"/>
          </p:cNvSpPr>
          <p:nvPr>
            <p:ph idx="1"/>
          </p:nvPr>
        </p:nvSpPr>
        <p:spPr/>
        <p:txBody>
          <a:bodyPr>
            <a:normAutofit lnSpcReduction="10000"/>
          </a:bodyPr>
          <a:lstStyle/>
          <a:p>
            <a:r>
              <a:rPr lang="en-GB" dirty="0"/>
              <a:t>If languages were to change at a set rate, then we could calculate approximately how long ago languages separated from one another, by totting up the amount of differences between them.</a:t>
            </a:r>
          </a:p>
          <a:p>
            <a:r>
              <a:rPr lang="en-GB" dirty="0"/>
              <a:t>If we could calculate when ‘Insular Celtic’ separated from the other Celtic languages, that could give us an idea of when Celtic came to Britain.</a:t>
            </a:r>
          </a:p>
          <a:p>
            <a:r>
              <a:rPr lang="en-GB" dirty="0"/>
              <a:t>Unfortunately, languages do not change at a regular rate: glottochronology, still practised by some linguists, is little better than pseudo-science.</a:t>
            </a:r>
          </a:p>
          <a:p>
            <a:r>
              <a:rPr lang="en-GB" dirty="0"/>
              <a:t>Linguistics cannot take us back further than the earliest linguistic evidence.</a:t>
            </a:r>
          </a:p>
        </p:txBody>
      </p:sp>
    </p:spTree>
    <p:extLst>
      <p:ext uri="{BB962C8B-B14F-4D97-AF65-F5344CB8AC3E}">
        <p14:creationId xmlns:p14="http://schemas.microsoft.com/office/powerpoint/2010/main" val="170618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0991-B263-A0DC-DD4C-14762AE06CA6}"/>
              </a:ext>
            </a:extLst>
          </p:cNvPr>
          <p:cNvSpPr>
            <a:spLocks noGrp="1"/>
          </p:cNvSpPr>
          <p:nvPr>
            <p:ph type="title"/>
          </p:nvPr>
        </p:nvSpPr>
        <p:spPr/>
        <p:txBody>
          <a:bodyPr/>
          <a:lstStyle/>
          <a:p>
            <a:r>
              <a:rPr lang="en-GB" b="1" dirty="0"/>
              <a:t>Archaeology as a proxy for language?</a:t>
            </a:r>
          </a:p>
        </p:txBody>
      </p:sp>
      <p:sp>
        <p:nvSpPr>
          <p:cNvPr id="3" name="Content Placeholder 2">
            <a:extLst>
              <a:ext uri="{FF2B5EF4-FFF2-40B4-BE49-F238E27FC236}">
                <a16:creationId xmlns:a16="http://schemas.microsoft.com/office/drawing/2014/main" id="{AB331FDA-9DB1-B654-6100-87CC6F77F2C2}"/>
              </a:ext>
            </a:extLst>
          </p:cNvPr>
          <p:cNvSpPr>
            <a:spLocks noGrp="1"/>
          </p:cNvSpPr>
          <p:nvPr>
            <p:ph idx="1"/>
          </p:nvPr>
        </p:nvSpPr>
        <p:spPr/>
        <p:txBody>
          <a:bodyPr/>
          <a:lstStyle/>
          <a:p>
            <a:r>
              <a:rPr lang="en-GB" dirty="0"/>
              <a:t>Archaeological culture paradigm (Beaker Folk, Urnfield, Hallstatt, </a:t>
            </a:r>
            <a:r>
              <a:rPr lang="en-GB" dirty="0" err="1"/>
              <a:t>Golasecca</a:t>
            </a:r>
            <a:r>
              <a:rPr lang="en-GB" dirty="0"/>
              <a:t>, La Tène etc.)</a:t>
            </a:r>
          </a:p>
          <a:p>
            <a:r>
              <a:rPr lang="en-GB" dirty="0"/>
              <a:t>Can archaeological cultures be equated with linguistic/ethnic groups?</a:t>
            </a:r>
          </a:p>
          <a:p>
            <a:r>
              <a:rPr lang="en-GB" dirty="0"/>
              <a:t>In the 19</a:t>
            </a:r>
            <a:r>
              <a:rPr lang="en-GB" baseline="30000" dirty="0"/>
              <a:t>th</a:t>
            </a:r>
            <a:r>
              <a:rPr lang="en-GB" dirty="0"/>
              <a:t> century, the Celts were equated with two central European Iron-Age cultures, and the spread of the Celts and their languages were linked to the spread of these cultures.</a:t>
            </a:r>
          </a:p>
        </p:txBody>
      </p:sp>
    </p:spTree>
    <p:extLst>
      <p:ext uri="{BB962C8B-B14F-4D97-AF65-F5344CB8AC3E}">
        <p14:creationId xmlns:p14="http://schemas.microsoft.com/office/powerpoint/2010/main" val="135487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5FAF-4FAD-E46C-5C38-FA1A393E6D3D}"/>
              </a:ext>
            </a:extLst>
          </p:cNvPr>
          <p:cNvSpPr>
            <a:spLocks noGrp="1"/>
          </p:cNvSpPr>
          <p:nvPr>
            <p:ph type="title"/>
          </p:nvPr>
        </p:nvSpPr>
        <p:spPr/>
        <p:txBody>
          <a:bodyPr/>
          <a:lstStyle/>
          <a:p>
            <a:r>
              <a:rPr lang="en-GB" b="1" dirty="0"/>
              <a:t>Hallstatt, c. 700 – 500 BCE</a:t>
            </a:r>
          </a:p>
        </p:txBody>
      </p:sp>
      <p:pic>
        <p:nvPicPr>
          <p:cNvPr id="4" name="Picture 2" descr="File:Hallstatt.png">
            <a:extLst>
              <a:ext uri="{FF2B5EF4-FFF2-40B4-BE49-F238E27FC236}">
                <a16:creationId xmlns:a16="http://schemas.microsoft.com/office/drawing/2014/main" id="{D7E95DCE-C0BD-AAE9-D92B-51FF6112E30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967363"/>
            <a:ext cx="5181600" cy="4067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2.bp.blogspot.com/-HqA6Lvmy8FU/UolWx8AsHII/AAAAAAAAkQo/Bxi8_vwzSrk/s1600/Hallstatt+Ax.JPG">
            <a:extLst>
              <a:ext uri="{FF2B5EF4-FFF2-40B4-BE49-F238E27FC236}">
                <a16:creationId xmlns:a16="http://schemas.microsoft.com/office/drawing/2014/main" id="{8A9EDA1A-4DA0-64C6-504A-13B815D713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04194" y="1825625"/>
            <a:ext cx="51176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5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2E04-CE9B-8BB2-6BDC-784E6615E9B4}"/>
              </a:ext>
            </a:extLst>
          </p:cNvPr>
          <p:cNvSpPr>
            <a:spLocks noGrp="1"/>
          </p:cNvSpPr>
          <p:nvPr>
            <p:ph type="title"/>
          </p:nvPr>
        </p:nvSpPr>
        <p:spPr/>
        <p:txBody>
          <a:bodyPr/>
          <a:lstStyle/>
          <a:p>
            <a:r>
              <a:rPr lang="en-GB" b="1" dirty="0"/>
              <a:t>La Tène (c. 500 BCE onwards)</a:t>
            </a:r>
          </a:p>
        </p:txBody>
      </p:sp>
      <p:pic>
        <p:nvPicPr>
          <p:cNvPr id="5" name="Picture 2" descr="Image result for la tene art">
            <a:extLst>
              <a:ext uri="{FF2B5EF4-FFF2-40B4-BE49-F238E27FC236}">
                <a16:creationId xmlns:a16="http://schemas.microsoft.com/office/drawing/2014/main" id="{F5415D74-D54F-3507-D2DD-ED1B05E929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572036"/>
            <a:ext cx="5181600" cy="2858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balkancelts.files.wordpress.com/2018/11/durrnberg-flagon-austria-5-c-bc.jpg">
            <a:extLst>
              <a:ext uri="{FF2B5EF4-FFF2-40B4-BE49-F238E27FC236}">
                <a16:creationId xmlns:a16="http://schemas.microsoft.com/office/drawing/2014/main" id="{5272A113-BDB4-4190-1101-C5C002244CF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1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DCAFB68-F49B-B530-29FB-E4475429E54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The traditional view of ‘the expansion of the Celts’</a:t>
            </a:r>
          </a:p>
        </p:txBody>
      </p:sp>
      <p:pic>
        <p:nvPicPr>
          <p:cNvPr id="7" name="Content Placeholder 3">
            <a:extLst>
              <a:ext uri="{FF2B5EF4-FFF2-40B4-BE49-F238E27FC236}">
                <a16:creationId xmlns:a16="http://schemas.microsoft.com/office/drawing/2014/main" id="{97736A8D-3EB7-97D5-68FE-70A0698E63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7316" y="944403"/>
            <a:ext cx="6780700" cy="4966865"/>
          </a:xfrm>
          <a:prstGeom prst="rect">
            <a:avLst/>
          </a:prstGeom>
        </p:spPr>
      </p:pic>
    </p:spTree>
    <p:extLst>
      <p:ext uri="{BB962C8B-B14F-4D97-AF65-F5344CB8AC3E}">
        <p14:creationId xmlns:p14="http://schemas.microsoft.com/office/powerpoint/2010/main" val="351313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8659-9D07-AB0B-47C0-9FE0CE3E642E}"/>
              </a:ext>
            </a:extLst>
          </p:cNvPr>
          <p:cNvSpPr>
            <a:spLocks noGrp="1"/>
          </p:cNvSpPr>
          <p:nvPr>
            <p:ph type="title"/>
          </p:nvPr>
        </p:nvSpPr>
        <p:spPr/>
        <p:txBody>
          <a:bodyPr/>
          <a:lstStyle/>
          <a:p>
            <a:r>
              <a:rPr lang="en-GB" b="1" dirty="0"/>
              <a:t>Problems</a:t>
            </a:r>
          </a:p>
        </p:txBody>
      </p:sp>
      <p:sp>
        <p:nvSpPr>
          <p:cNvPr id="3" name="Content Placeholder 2">
            <a:extLst>
              <a:ext uri="{FF2B5EF4-FFF2-40B4-BE49-F238E27FC236}">
                <a16:creationId xmlns:a16="http://schemas.microsoft.com/office/drawing/2014/main" id="{25826132-5F9B-CEDE-ACF3-C5FB11ABE9E8}"/>
              </a:ext>
            </a:extLst>
          </p:cNvPr>
          <p:cNvSpPr>
            <a:spLocks noGrp="1"/>
          </p:cNvSpPr>
          <p:nvPr>
            <p:ph idx="1"/>
          </p:nvPr>
        </p:nvSpPr>
        <p:spPr/>
        <p:txBody>
          <a:bodyPr>
            <a:normAutofit fontScale="92500" lnSpcReduction="10000"/>
          </a:bodyPr>
          <a:lstStyle/>
          <a:p>
            <a:r>
              <a:rPr lang="en-GB" dirty="0"/>
              <a:t>The expansion of La Tène does not completely correspond to areas of Celtic speech (e.g. much of Ireland, the Iberian Peninsula, Galatia)</a:t>
            </a:r>
          </a:p>
          <a:p>
            <a:r>
              <a:rPr lang="en-GB" dirty="0"/>
              <a:t>We have inscriptions in a Celtic language (‘Lepontic’) from N. Italy from the 7c. BCE onwards, about 250 years before La Tène arrived there, in the context of the very different </a:t>
            </a:r>
            <a:r>
              <a:rPr lang="en-GB" dirty="0" err="1"/>
              <a:t>Golasecca</a:t>
            </a:r>
            <a:r>
              <a:rPr lang="en-GB" dirty="0"/>
              <a:t> culture.</a:t>
            </a:r>
          </a:p>
          <a:p>
            <a:r>
              <a:rPr lang="en-GB" dirty="0"/>
              <a:t>Some famous La Tène objects, e.g. the </a:t>
            </a:r>
            <a:r>
              <a:rPr lang="en-GB" dirty="0" err="1"/>
              <a:t>Gundestrup</a:t>
            </a:r>
            <a:r>
              <a:rPr lang="en-GB" dirty="0"/>
              <a:t> Cauldron, may have been made by non-Celtic-speakers (perhaps Thracians in this case).</a:t>
            </a:r>
          </a:p>
          <a:p>
            <a:r>
              <a:rPr lang="en-GB" dirty="0"/>
              <a:t>The original connection of Hallstatt and La Tène with Celts is based on dubious evidence, a suggestion that </a:t>
            </a:r>
            <a:r>
              <a:rPr lang="en-GB" i="1" dirty="0" err="1"/>
              <a:t>Nyrax</a:t>
            </a:r>
            <a:r>
              <a:rPr lang="en-GB" dirty="0"/>
              <a:t>, a city said by Herodotus to be close to the land of the Celts, was implausibly identified by early modern scholars with Noricum (Austria).</a:t>
            </a:r>
          </a:p>
        </p:txBody>
      </p:sp>
    </p:spTree>
    <p:extLst>
      <p:ext uri="{BB962C8B-B14F-4D97-AF65-F5344CB8AC3E}">
        <p14:creationId xmlns:p14="http://schemas.microsoft.com/office/powerpoint/2010/main" val="204200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err="1"/>
              <a:t>Celts</a:t>
            </a:r>
            <a:r>
              <a:rPr lang="cy-GB" b="1" dirty="0"/>
              <a:t> </a:t>
            </a:r>
            <a:r>
              <a:rPr lang="cy-GB" b="1" dirty="0" err="1"/>
              <a:t>from</a:t>
            </a:r>
            <a:r>
              <a:rPr lang="cy-GB" b="1" dirty="0"/>
              <a:t> the West?</a:t>
            </a:r>
          </a:p>
        </p:txBody>
      </p:sp>
      <p:sp>
        <p:nvSpPr>
          <p:cNvPr id="4" name="Content Placeholder 3"/>
          <p:cNvSpPr>
            <a:spLocks noGrp="1"/>
          </p:cNvSpPr>
          <p:nvPr>
            <p:ph sz="half" idx="1"/>
          </p:nvPr>
        </p:nvSpPr>
        <p:spPr/>
        <p:txBody>
          <a:bodyPr>
            <a:normAutofit fontScale="92500" lnSpcReduction="20000"/>
          </a:bodyPr>
          <a:lstStyle/>
          <a:p>
            <a:r>
              <a:rPr lang="en-GB" dirty="0"/>
              <a:t>This theory posits that Celtic languages developed in Late Bronze Age [LBA] Spain and Portugal and spread along the Atlantic trade routes to Gaul, Britain and Ireland, and thence inland into central Europe.</a:t>
            </a:r>
          </a:p>
          <a:p>
            <a:r>
              <a:rPr lang="en-GB" dirty="0"/>
              <a:t>This was first proposed in 1987 by Colin Renfrew, and is now favoured by Barry Cunliffe &amp; John Koch</a:t>
            </a:r>
          </a:p>
          <a:p>
            <a:r>
              <a:rPr lang="en-GB" dirty="0"/>
              <a:t>As there is no linguistic evidence for Celtic from the Bronze Age, then this theory once again uses proxies: archaeological &amp; genetic.</a:t>
            </a:r>
            <a:endParaRPr lang="cy-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97035"/>
            <a:ext cx="5181600" cy="3408517"/>
          </a:xfrm>
        </p:spPr>
      </p:pic>
    </p:spTree>
    <p:extLst>
      <p:ext uri="{BB962C8B-B14F-4D97-AF65-F5344CB8AC3E}">
        <p14:creationId xmlns:p14="http://schemas.microsoft.com/office/powerpoint/2010/main" val="414543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B91A7-FDB0-F8D2-18A1-48CCDF5138B4}"/>
              </a:ext>
            </a:extLst>
          </p:cNvPr>
          <p:cNvSpPr>
            <a:spLocks noGrp="1"/>
          </p:cNvSpPr>
          <p:nvPr>
            <p:ph type="title"/>
          </p:nvPr>
        </p:nvSpPr>
        <p:spPr/>
        <p:txBody>
          <a:bodyPr/>
          <a:lstStyle/>
          <a:p>
            <a:r>
              <a:rPr lang="en-GB" b="1" dirty="0"/>
              <a:t>Questions</a:t>
            </a:r>
          </a:p>
        </p:txBody>
      </p:sp>
      <p:sp>
        <p:nvSpPr>
          <p:cNvPr id="6" name="Content Placeholder 5">
            <a:extLst>
              <a:ext uri="{FF2B5EF4-FFF2-40B4-BE49-F238E27FC236}">
                <a16:creationId xmlns:a16="http://schemas.microsoft.com/office/drawing/2014/main" id="{9670F7DE-3FE5-D6C5-A6C7-4173ED440547}"/>
              </a:ext>
            </a:extLst>
          </p:cNvPr>
          <p:cNvSpPr>
            <a:spLocks noGrp="1"/>
          </p:cNvSpPr>
          <p:nvPr>
            <p:ph sz="half" idx="1"/>
          </p:nvPr>
        </p:nvSpPr>
        <p:spPr/>
        <p:txBody>
          <a:bodyPr/>
          <a:lstStyle/>
          <a:p>
            <a:r>
              <a:rPr lang="en-GB" dirty="0"/>
              <a:t>Can archaeological cultures be equated with peoples?</a:t>
            </a:r>
          </a:p>
          <a:p>
            <a:r>
              <a:rPr lang="en-GB" dirty="0"/>
              <a:t>How valid is the concept of an archaeological culture?</a:t>
            </a:r>
          </a:p>
          <a:p>
            <a:endParaRPr lang="en-GB" dirty="0"/>
          </a:p>
          <a:p>
            <a:r>
              <a:rPr lang="en-GB" dirty="0"/>
              <a:t>The map (by </a:t>
            </a:r>
            <a:r>
              <a:rPr lang="en-GB" dirty="0" err="1"/>
              <a:t>Raimund</a:t>
            </a:r>
            <a:r>
              <a:rPr lang="en-GB" dirty="0"/>
              <a:t> Karl) shows the messy reality that lies behind neat maps of ‘Hallstatt culture’</a:t>
            </a:r>
          </a:p>
        </p:txBody>
      </p:sp>
      <p:pic>
        <p:nvPicPr>
          <p:cNvPr id="8" name="Content Placeholder 9">
            <a:extLst>
              <a:ext uri="{FF2B5EF4-FFF2-40B4-BE49-F238E27FC236}">
                <a16:creationId xmlns:a16="http://schemas.microsoft.com/office/drawing/2014/main" id="{71E25ED0-1E97-4B3F-0ACD-C5EBAE6C252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3585" y="2228605"/>
            <a:ext cx="5178829" cy="3545378"/>
          </a:xfrm>
        </p:spPr>
      </p:pic>
    </p:spTree>
    <p:extLst>
      <p:ext uri="{BB962C8B-B14F-4D97-AF65-F5344CB8AC3E}">
        <p14:creationId xmlns:p14="http://schemas.microsoft.com/office/powerpoint/2010/main" val="278008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y-GB" b="1" dirty="0"/>
              <a:t>Modern </a:t>
            </a:r>
            <a:r>
              <a:rPr lang="cy-GB" b="1" dirty="0" err="1"/>
              <a:t>population</a:t>
            </a:r>
            <a:r>
              <a:rPr lang="cy-GB" b="1" dirty="0"/>
              <a:t> </a:t>
            </a:r>
            <a:r>
              <a:rPr lang="cy-GB" b="1" dirty="0" err="1"/>
              <a:t>genetics</a:t>
            </a:r>
            <a:r>
              <a:rPr lang="cy-GB" b="1" dirty="0"/>
              <a:t> and </a:t>
            </a:r>
            <a:r>
              <a:rPr lang="cy-GB" b="1" dirty="0" err="1"/>
              <a:t>ethnic</a:t>
            </a:r>
            <a:r>
              <a:rPr lang="cy-GB" b="1" dirty="0"/>
              <a:t> </a:t>
            </a:r>
            <a:r>
              <a:rPr lang="cy-GB" b="1" dirty="0" err="1"/>
              <a:t>groups</a:t>
            </a:r>
            <a:r>
              <a:rPr lang="cy-GB" b="1" dirty="0"/>
              <a:t> </a:t>
            </a:r>
            <a:r>
              <a:rPr lang="cy-GB" b="1" dirty="0" err="1"/>
              <a:t>in</a:t>
            </a:r>
            <a:r>
              <a:rPr lang="cy-GB" b="1" dirty="0"/>
              <a:t> </a:t>
            </a:r>
            <a:r>
              <a:rPr lang="cy-GB" b="1" dirty="0" err="1"/>
              <a:t>Antiquity</a:t>
            </a:r>
            <a:endParaRPr lang="cy-GB" b="1" dirty="0"/>
          </a:p>
        </p:txBody>
      </p:sp>
      <p:sp>
        <p:nvSpPr>
          <p:cNvPr id="3" name="Content Placeholder 2"/>
          <p:cNvSpPr>
            <a:spLocks noGrp="1"/>
          </p:cNvSpPr>
          <p:nvPr>
            <p:ph idx="1"/>
          </p:nvPr>
        </p:nvSpPr>
        <p:spPr/>
        <p:txBody>
          <a:bodyPr>
            <a:normAutofit/>
          </a:bodyPr>
          <a:lstStyle/>
          <a:p>
            <a:r>
              <a:rPr lang="cy-GB" dirty="0" err="1"/>
              <a:t>Since</a:t>
            </a:r>
            <a:r>
              <a:rPr lang="cy-GB" dirty="0"/>
              <a:t> the 1970s </a:t>
            </a:r>
            <a:r>
              <a:rPr lang="cy-GB" dirty="0" err="1"/>
              <a:t>some</a:t>
            </a:r>
            <a:r>
              <a:rPr lang="cy-GB" dirty="0"/>
              <a:t> </a:t>
            </a:r>
            <a:r>
              <a:rPr lang="cy-GB" dirty="0" err="1"/>
              <a:t>geneticists</a:t>
            </a:r>
            <a:r>
              <a:rPr lang="cy-GB" dirty="0"/>
              <a:t> </a:t>
            </a:r>
            <a:r>
              <a:rPr lang="cy-GB" dirty="0" err="1"/>
              <a:t>have</a:t>
            </a:r>
            <a:r>
              <a:rPr lang="cy-GB" dirty="0"/>
              <a:t> </a:t>
            </a:r>
            <a:r>
              <a:rPr lang="cy-GB" dirty="0" err="1"/>
              <a:t>tried</a:t>
            </a:r>
            <a:r>
              <a:rPr lang="cy-GB" dirty="0"/>
              <a:t> to </a:t>
            </a:r>
            <a:r>
              <a:rPr lang="cy-GB" dirty="0" err="1"/>
              <a:t>combine</a:t>
            </a:r>
            <a:r>
              <a:rPr lang="cy-GB" dirty="0"/>
              <a:t> </a:t>
            </a:r>
            <a:r>
              <a:rPr lang="cy-GB" dirty="0" err="1"/>
              <a:t>genetic</a:t>
            </a:r>
            <a:r>
              <a:rPr lang="cy-GB" dirty="0"/>
              <a:t> data </a:t>
            </a:r>
            <a:r>
              <a:rPr lang="cy-GB" dirty="0" err="1"/>
              <a:t>from</a:t>
            </a:r>
            <a:r>
              <a:rPr lang="cy-GB" dirty="0"/>
              <a:t> modern </a:t>
            </a:r>
            <a:r>
              <a:rPr lang="cy-GB" dirty="0" err="1"/>
              <a:t>populations</a:t>
            </a:r>
            <a:r>
              <a:rPr lang="cy-GB" dirty="0"/>
              <a:t> </a:t>
            </a:r>
            <a:r>
              <a:rPr lang="cy-GB" dirty="0" err="1"/>
              <a:t>with</a:t>
            </a:r>
            <a:r>
              <a:rPr lang="cy-GB" dirty="0"/>
              <a:t> </a:t>
            </a:r>
            <a:r>
              <a:rPr lang="cy-GB" dirty="0" err="1"/>
              <a:t>archaeological</a:t>
            </a:r>
            <a:r>
              <a:rPr lang="cy-GB" dirty="0"/>
              <a:t>/</a:t>
            </a:r>
            <a:r>
              <a:rPr lang="cy-GB" dirty="0" err="1"/>
              <a:t>linguistic</a:t>
            </a:r>
            <a:r>
              <a:rPr lang="cy-GB" dirty="0"/>
              <a:t> data to map the </a:t>
            </a:r>
            <a:r>
              <a:rPr lang="cy-GB" dirty="0" err="1"/>
              <a:t>movements</a:t>
            </a:r>
            <a:r>
              <a:rPr lang="cy-GB" dirty="0"/>
              <a:t> of </a:t>
            </a:r>
            <a:r>
              <a:rPr lang="cy-GB" dirty="0" err="1"/>
              <a:t>ethnic</a:t>
            </a:r>
            <a:r>
              <a:rPr lang="cy-GB" dirty="0"/>
              <a:t>/</a:t>
            </a:r>
            <a:r>
              <a:rPr lang="cy-GB" dirty="0" err="1"/>
              <a:t>linguistic</a:t>
            </a:r>
            <a:r>
              <a:rPr lang="cy-GB" dirty="0"/>
              <a:t> </a:t>
            </a:r>
            <a:r>
              <a:rPr lang="cy-GB" dirty="0" err="1"/>
              <a:t>groups</a:t>
            </a:r>
            <a:r>
              <a:rPr lang="cy-GB" dirty="0"/>
              <a:t> </a:t>
            </a:r>
            <a:r>
              <a:rPr lang="cy-GB" dirty="0" err="1"/>
              <a:t>in</a:t>
            </a:r>
            <a:r>
              <a:rPr lang="cy-GB" dirty="0"/>
              <a:t> </a:t>
            </a:r>
            <a:r>
              <a:rPr lang="cy-GB" dirty="0" err="1"/>
              <a:t>prehistory</a:t>
            </a:r>
            <a:r>
              <a:rPr lang="cy-GB" dirty="0"/>
              <a:t>.</a:t>
            </a:r>
          </a:p>
          <a:p>
            <a:r>
              <a:rPr lang="cy-GB" dirty="0" err="1"/>
              <a:t>Exact</a:t>
            </a:r>
            <a:r>
              <a:rPr lang="cy-GB" dirty="0"/>
              <a:t> </a:t>
            </a:r>
            <a:r>
              <a:rPr lang="cy-GB" dirty="0" err="1"/>
              <a:t>dates</a:t>
            </a:r>
            <a:r>
              <a:rPr lang="cy-GB" dirty="0"/>
              <a:t> </a:t>
            </a:r>
            <a:r>
              <a:rPr lang="cy-GB" dirty="0" err="1"/>
              <a:t>cannot</a:t>
            </a:r>
            <a:r>
              <a:rPr lang="cy-GB" dirty="0"/>
              <a:t> be </a:t>
            </a:r>
            <a:r>
              <a:rPr lang="cy-GB" dirty="0" err="1"/>
              <a:t>offered</a:t>
            </a:r>
            <a:r>
              <a:rPr lang="cy-GB" dirty="0"/>
              <a:t> </a:t>
            </a:r>
            <a:r>
              <a:rPr lang="cy-GB" dirty="0" err="1"/>
              <a:t>for</a:t>
            </a:r>
            <a:r>
              <a:rPr lang="cy-GB" dirty="0"/>
              <a:t> </a:t>
            </a:r>
            <a:r>
              <a:rPr lang="cy-GB" dirty="0" err="1"/>
              <a:t>mutations</a:t>
            </a:r>
            <a:r>
              <a:rPr lang="cy-GB" dirty="0"/>
              <a:t> </a:t>
            </a:r>
            <a:r>
              <a:rPr lang="cy-GB" dirty="0" err="1"/>
              <a:t>in</a:t>
            </a:r>
            <a:r>
              <a:rPr lang="cy-GB" dirty="0"/>
              <a:t>, </a:t>
            </a:r>
            <a:r>
              <a:rPr lang="cy-GB" dirty="0" err="1"/>
              <a:t>for</a:t>
            </a:r>
            <a:r>
              <a:rPr lang="cy-GB" dirty="0"/>
              <a:t> </a:t>
            </a:r>
            <a:r>
              <a:rPr lang="cy-GB" dirty="0" err="1"/>
              <a:t>instance</a:t>
            </a:r>
            <a:r>
              <a:rPr lang="cy-GB" dirty="0"/>
              <a:t>, the Y </a:t>
            </a:r>
            <a:r>
              <a:rPr lang="cy-GB" dirty="0" err="1"/>
              <a:t>chromosome</a:t>
            </a:r>
            <a:r>
              <a:rPr lang="cy-GB" dirty="0"/>
              <a:t> (male </a:t>
            </a:r>
            <a:r>
              <a:rPr lang="cy-GB" dirty="0" err="1"/>
              <a:t>line</a:t>
            </a:r>
            <a:r>
              <a:rPr lang="cy-GB" dirty="0"/>
              <a:t>) or </a:t>
            </a:r>
            <a:r>
              <a:rPr lang="cy-GB" dirty="0" err="1"/>
              <a:t>in</a:t>
            </a:r>
            <a:r>
              <a:rPr lang="cy-GB" dirty="0"/>
              <a:t> </a:t>
            </a:r>
            <a:r>
              <a:rPr lang="cy-GB" dirty="0" err="1"/>
              <a:t>mitochondrial</a:t>
            </a:r>
            <a:r>
              <a:rPr lang="cy-GB" dirty="0"/>
              <a:t> DNA (the </a:t>
            </a:r>
            <a:r>
              <a:rPr lang="cy-GB" dirty="0" err="1"/>
              <a:t>female</a:t>
            </a:r>
            <a:r>
              <a:rPr lang="cy-GB" dirty="0"/>
              <a:t> </a:t>
            </a:r>
            <a:r>
              <a:rPr lang="cy-GB" dirty="0" err="1"/>
              <a:t>line</a:t>
            </a:r>
            <a:r>
              <a:rPr lang="cy-GB" dirty="0"/>
              <a:t>).</a:t>
            </a:r>
          </a:p>
          <a:p>
            <a:r>
              <a:rPr lang="cy-GB" dirty="0"/>
              <a:t>Ellen </a:t>
            </a:r>
            <a:r>
              <a:rPr lang="cy-GB" dirty="0" err="1"/>
              <a:t>Røyrvik</a:t>
            </a:r>
            <a:r>
              <a:rPr lang="cy-GB" dirty="0"/>
              <a:t>: ‘the </a:t>
            </a:r>
            <a:r>
              <a:rPr lang="cy-GB" dirty="0" err="1"/>
              <a:t>standard</a:t>
            </a:r>
            <a:r>
              <a:rPr lang="cy-GB" dirty="0"/>
              <a:t> </a:t>
            </a:r>
            <a:r>
              <a:rPr lang="cy-GB" dirty="0" err="1"/>
              <a:t>errors</a:t>
            </a:r>
            <a:r>
              <a:rPr lang="cy-GB" dirty="0"/>
              <a:t> of </a:t>
            </a:r>
            <a:r>
              <a:rPr lang="cy-GB" dirty="0" err="1"/>
              <a:t>dating</a:t>
            </a:r>
            <a:r>
              <a:rPr lang="cy-GB" dirty="0"/>
              <a:t> </a:t>
            </a:r>
            <a:r>
              <a:rPr lang="cy-GB" dirty="0" err="1"/>
              <a:t>genetic</a:t>
            </a:r>
            <a:r>
              <a:rPr lang="cy-GB" dirty="0"/>
              <a:t> </a:t>
            </a:r>
            <a:r>
              <a:rPr lang="cy-GB" dirty="0" err="1"/>
              <a:t>splits</a:t>
            </a:r>
            <a:r>
              <a:rPr lang="cy-GB" dirty="0"/>
              <a:t> is </a:t>
            </a:r>
            <a:r>
              <a:rPr lang="cy-GB" dirty="0" err="1"/>
              <a:t>often</a:t>
            </a:r>
            <a:r>
              <a:rPr lang="cy-GB" dirty="0"/>
              <a:t> </a:t>
            </a:r>
            <a:r>
              <a:rPr lang="cy-GB" dirty="0" err="1"/>
              <a:t>so</a:t>
            </a:r>
            <a:r>
              <a:rPr lang="cy-GB" dirty="0"/>
              <a:t> </a:t>
            </a:r>
            <a:r>
              <a:rPr lang="cy-GB" dirty="0" err="1"/>
              <a:t>large</a:t>
            </a:r>
            <a:r>
              <a:rPr lang="cy-GB" dirty="0"/>
              <a:t> as to be </a:t>
            </a:r>
            <a:r>
              <a:rPr lang="cy-GB" dirty="0" err="1"/>
              <a:t>useless</a:t>
            </a:r>
            <a:r>
              <a:rPr lang="cy-GB" dirty="0"/>
              <a:t> </a:t>
            </a:r>
            <a:r>
              <a:rPr lang="cy-GB" dirty="0" err="1"/>
              <a:t>in</a:t>
            </a:r>
            <a:r>
              <a:rPr lang="cy-GB" dirty="0"/>
              <a:t> </a:t>
            </a:r>
            <a:r>
              <a:rPr lang="cy-GB" dirty="0" err="1"/>
              <a:t>respect</a:t>
            </a:r>
            <a:r>
              <a:rPr lang="cy-GB" dirty="0"/>
              <a:t> of </a:t>
            </a:r>
            <a:r>
              <a:rPr lang="cy-GB" dirty="0" err="1"/>
              <a:t>human</a:t>
            </a:r>
            <a:r>
              <a:rPr lang="cy-GB" dirty="0"/>
              <a:t> </a:t>
            </a:r>
            <a:r>
              <a:rPr lang="cy-GB" dirty="0" err="1"/>
              <a:t>history</a:t>
            </a:r>
            <a:r>
              <a:rPr lang="cy-GB" dirty="0"/>
              <a:t>’ </a:t>
            </a:r>
          </a:p>
          <a:p>
            <a:r>
              <a:rPr lang="cy-GB" dirty="0"/>
              <a:t>Thus it is </a:t>
            </a:r>
            <a:r>
              <a:rPr lang="cy-GB" dirty="0" err="1"/>
              <a:t>risky</a:t>
            </a:r>
            <a:r>
              <a:rPr lang="cy-GB" dirty="0"/>
              <a:t> to </a:t>
            </a:r>
            <a:r>
              <a:rPr lang="cy-GB" dirty="0" err="1"/>
              <a:t>connect</a:t>
            </a:r>
            <a:r>
              <a:rPr lang="cy-GB" dirty="0"/>
              <a:t> </a:t>
            </a:r>
            <a:r>
              <a:rPr lang="cy-GB" dirty="0" err="1"/>
              <a:t>variation</a:t>
            </a:r>
            <a:r>
              <a:rPr lang="cy-GB" dirty="0"/>
              <a:t> </a:t>
            </a:r>
            <a:r>
              <a:rPr lang="cy-GB" dirty="0" err="1"/>
              <a:t>in</a:t>
            </a:r>
            <a:r>
              <a:rPr lang="cy-GB" dirty="0"/>
              <a:t> the </a:t>
            </a:r>
            <a:r>
              <a:rPr lang="cy-GB" dirty="0" err="1"/>
              <a:t>genetic</a:t>
            </a:r>
            <a:r>
              <a:rPr lang="cy-GB" dirty="0"/>
              <a:t> </a:t>
            </a:r>
            <a:r>
              <a:rPr lang="cy-GB" dirty="0" err="1"/>
              <a:t>makeup</a:t>
            </a:r>
            <a:r>
              <a:rPr lang="cy-GB" dirty="0"/>
              <a:t> of modern </a:t>
            </a:r>
            <a:r>
              <a:rPr lang="cy-GB" dirty="0" err="1"/>
              <a:t>European</a:t>
            </a:r>
            <a:r>
              <a:rPr lang="cy-GB" dirty="0"/>
              <a:t> </a:t>
            </a:r>
            <a:r>
              <a:rPr lang="cy-GB" dirty="0" err="1"/>
              <a:t>populations</a:t>
            </a:r>
            <a:r>
              <a:rPr lang="cy-GB" dirty="0"/>
              <a:t> </a:t>
            </a:r>
            <a:r>
              <a:rPr lang="cy-GB" dirty="0" err="1"/>
              <a:t>with</a:t>
            </a:r>
            <a:r>
              <a:rPr lang="cy-GB" dirty="0"/>
              <a:t> </a:t>
            </a:r>
            <a:r>
              <a:rPr lang="cy-GB" dirty="0" err="1"/>
              <a:t>prehistoric</a:t>
            </a:r>
            <a:r>
              <a:rPr lang="cy-GB" dirty="0"/>
              <a:t> </a:t>
            </a:r>
            <a:r>
              <a:rPr lang="cy-GB" dirty="0" err="1"/>
              <a:t>movements</a:t>
            </a:r>
            <a:r>
              <a:rPr lang="cy-GB" dirty="0"/>
              <a:t>.</a:t>
            </a:r>
          </a:p>
        </p:txBody>
      </p:sp>
    </p:spTree>
    <p:extLst>
      <p:ext uri="{BB962C8B-B14F-4D97-AF65-F5344CB8AC3E}">
        <p14:creationId xmlns:p14="http://schemas.microsoft.com/office/powerpoint/2010/main" val="5922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F488-97F0-16E2-1EAE-AD789BFD819D}"/>
              </a:ext>
            </a:extLst>
          </p:cNvPr>
          <p:cNvSpPr>
            <a:spLocks noGrp="1"/>
          </p:cNvSpPr>
          <p:nvPr>
            <p:ph type="title"/>
          </p:nvPr>
        </p:nvSpPr>
        <p:spPr/>
        <p:txBody>
          <a:bodyPr/>
          <a:lstStyle/>
          <a:p>
            <a:r>
              <a:rPr lang="en-GB" b="1" dirty="0"/>
              <a:t>The Earliest Linguistic Evidence for Britain</a:t>
            </a:r>
          </a:p>
        </p:txBody>
      </p:sp>
      <p:sp>
        <p:nvSpPr>
          <p:cNvPr id="3" name="Content Placeholder 2">
            <a:extLst>
              <a:ext uri="{FF2B5EF4-FFF2-40B4-BE49-F238E27FC236}">
                <a16:creationId xmlns:a16="http://schemas.microsoft.com/office/drawing/2014/main" id="{BDF7549F-6EB2-9005-A8C8-DD067AD41F66}"/>
              </a:ext>
            </a:extLst>
          </p:cNvPr>
          <p:cNvSpPr>
            <a:spLocks noGrp="1"/>
          </p:cNvSpPr>
          <p:nvPr>
            <p:ph idx="1"/>
          </p:nvPr>
        </p:nvSpPr>
        <p:spPr/>
        <p:txBody>
          <a:bodyPr/>
          <a:lstStyle/>
          <a:p>
            <a:r>
              <a:rPr lang="en-GB" dirty="0"/>
              <a:t>Julius Caesar, </a:t>
            </a:r>
            <a:r>
              <a:rPr lang="en-GB" i="1" dirty="0"/>
              <a:t>De Bello </a:t>
            </a:r>
            <a:r>
              <a:rPr lang="en-GB" i="1" dirty="0" err="1"/>
              <a:t>Gallico</a:t>
            </a:r>
            <a:r>
              <a:rPr lang="en-GB" dirty="0"/>
              <a:t>: visits to Britain in 55 and 54 BCE – records some place-names, ethnic names and personal names (SE Britain)</a:t>
            </a:r>
          </a:p>
          <a:p>
            <a:r>
              <a:rPr lang="en-GB" dirty="0"/>
              <a:t>1c. BCE – coin legends from SE Britain (personal names)</a:t>
            </a:r>
          </a:p>
          <a:p>
            <a:r>
              <a:rPr lang="en-GB" dirty="0"/>
              <a:t>Roman Britain – inscriptions, letters (</a:t>
            </a:r>
            <a:r>
              <a:rPr lang="en-GB" dirty="0" err="1"/>
              <a:t>Vindolanda</a:t>
            </a:r>
            <a:r>
              <a:rPr lang="en-GB" dirty="0"/>
              <a:t>), curse tablets (Bath, Uley), graffiti etc., almost all in Latin, but contain native place-, ethnic and personal names, and some Celtic words (not necessarily British)</a:t>
            </a:r>
          </a:p>
          <a:p>
            <a:r>
              <a:rPr lang="en-GB" dirty="0"/>
              <a:t>Ptolemy’s </a:t>
            </a:r>
            <a:r>
              <a:rPr lang="en-GB" i="1" dirty="0"/>
              <a:t>Geography</a:t>
            </a:r>
            <a:r>
              <a:rPr lang="en-GB" dirty="0"/>
              <a:t>, </a:t>
            </a:r>
            <a:r>
              <a:rPr lang="en-GB" i="1" dirty="0"/>
              <a:t>c.</a:t>
            </a:r>
            <a:r>
              <a:rPr lang="en-GB" dirty="0"/>
              <a:t> 150 CE (place- and ethnic names).</a:t>
            </a:r>
          </a:p>
          <a:p>
            <a:r>
              <a:rPr lang="en-GB" dirty="0"/>
              <a:t>At least two Celtic inscriptions from Bath</a:t>
            </a:r>
          </a:p>
        </p:txBody>
      </p:sp>
    </p:spTree>
    <p:extLst>
      <p:ext uri="{BB962C8B-B14F-4D97-AF65-F5344CB8AC3E}">
        <p14:creationId xmlns:p14="http://schemas.microsoft.com/office/powerpoint/2010/main" val="20797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BE67-8789-47C4-9A3C-A215C568EF25}"/>
              </a:ext>
            </a:extLst>
          </p:cNvPr>
          <p:cNvSpPr>
            <a:spLocks noGrp="1"/>
          </p:cNvSpPr>
          <p:nvPr>
            <p:ph type="title"/>
          </p:nvPr>
        </p:nvSpPr>
        <p:spPr/>
        <p:txBody>
          <a:bodyPr/>
          <a:lstStyle/>
          <a:p>
            <a:r>
              <a:rPr lang="en-GB" b="1" dirty="0"/>
              <a:t>Ancient DNA</a:t>
            </a:r>
          </a:p>
        </p:txBody>
      </p:sp>
      <p:sp>
        <p:nvSpPr>
          <p:cNvPr id="3" name="Content Placeholder 2">
            <a:extLst>
              <a:ext uri="{FF2B5EF4-FFF2-40B4-BE49-F238E27FC236}">
                <a16:creationId xmlns:a16="http://schemas.microsoft.com/office/drawing/2014/main" id="{2F9CEC42-5883-FB42-2C52-48790E84BCD2}"/>
              </a:ext>
            </a:extLst>
          </p:cNvPr>
          <p:cNvSpPr>
            <a:spLocks noGrp="1"/>
          </p:cNvSpPr>
          <p:nvPr>
            <p:ph idx="1"/>
          </p:nvPr>
        </p:nvSpPr>
        <p:spPr/>
        <p:txBody>
          <a:bodyPr>
            <a:normAutofit fontScale="77500" lnSpcReduction="20000"/>
          </a:bodyPr>
          <a:lstStyle/>
          <a:p>
            <a:r>
              <a:rPr lang="cy-GB" dirty="0" err="1"/>
              <a:t>In</a:t>
            </a:r>
            <a:r>
              <a:rPr lang="cy-GB" dirty="0"/>
              <a:t> the </a:t>
            </a:r>
            <a:r>
              <a:rPr lang="cy-GB" dirty="0" err="1"/>
              <a:t>case</a:t>
            </a:r>
            <a:r>
              <a:rPr lang="cy-GB" dirty="0"/>
              <a:t> of DNA </a:t>
            </a:r>
            <a:r>
              <a:rPr lang="cy-GB" dirty="0" err="1"/>
              <a:t>from</a:t>
            </a:r>
            <a:r>
              <a:rPr lang="cy-GB" dirty="0"/>
              <a:t> </a:t>
            </a:r>
            <a:r>
              <a:rPr lang="cy-GB" dirty="0" err="1"/>
              <a:t>archaeological</a:t>
            </a:r>
            <a:r>
              <a:rPr lang="cy-GB" dirty="0"/>
              <a:t> </a:t>
            </a:r>
            <a:r>
              <a:rPr lang="cy-GB" dirty="0" err="1"/>
              <a:t>sites</a:t>
            </a:r>
            <a:r>
              <a:rPr lang="cy-GB" dirty="0"/>
              <a:t>, </a:t>
            </a:r>
            <a:r>
              <a:rPr lang="cy-GB" dirty="0" err="1"/>
              <a:t>dating</a:t>
            </a:r>
            <a:r>
              <a:rPr lang="cy-GB" dirty="0"/>
              <a:t> </a:t>
            </a:r>
            <a:r>
              <a:rPr lang="cy-GB" dirty="0" err="1"/>
              <a:t>problems</a:t>
            </a:r>
            <a:r>
              <a:rPr lang="cy-GB" dirty="0"/>
              <a:t> do not </a:t>
            </a:r>
            <a:r>
              <a:rPr lang="cy-GB" dirty="0" err="1"/>
              <a:t>arise</a:t>
            </a:r>
            <a:r>
              <a:rPr lang="cy-GB" dirty="0"/>
              <a:t>, </a:t>
            </a:r>
            <a:r>
              <a:rPr lang="cy-GB" dirty="0" err="1"/>
              <a:t>because</a:t>
            </a:r>
            <a:r>
              <a:rPr lang="cy-GB" dirty="0"/>
              <a:t> a </a:t>
            </a:r>
            <a:r>
              <a:rPr lang="cy-GB" dirty="0" err="1"/>
              <a:t>date</a:t>
            </a:r>
            <a:r>
              <a:rPr lang="cy-GB" dirty="0"/>
              <a:t> can be </a:t>
            </a:r>
            <a:r>
              <a:rPr lang="cy-GB" dirty="0" err="1"/>
              <a:t>proposed</a:t>
            </a:r>
            <a:r>
              <a:rPr lang="cy-GB" dirty="0"/>
              <a:t> </a:t>
            </a:r>
            <a:r>
              <a:rPr lang="cy-GB" dirty="0" err="1"/>
              <a:t>on</a:t>
            </a:r>
            <a:r>
              <a:rPr lang="cy-GB" dirty="0"/>
              <a:t> the </a:t>
            </a:r>
            <a:r>
              <a:rPr lang="cy-GB" dirty="0" err="1"/>
              <a:t>basis</a:t>
            </a:r>
            <a:r>
              <a:rPr lang="cy-GB" dirty="0"/>
              <a:t> of </a:t>
            </a:r>
            <a:r>
              <a:rPr lang="cy-GB" dirty="0" err="1"/>
              <a:t>archaeological</a:t>
            </a:r>
            <a:r>
              <a:rPr lang="cy-GB" dirty="0"/>
              <a:t> </a:t>
            </a:r>
            <a:r>
              <a:rPr lang="cy-GB" dirty="0" err="1"/>
              <a:t>evidence</a:t>
            </a:r>
            <a:endParaRPr lang="cy-GB" dirty="0"/>
          </a:p>
          <a:p>
            <a:r>
              <a:rPr lang="cy-GB" dirty="0"/>
              <a:t>More and more </a:t>
            </a:r>
            <a:r>
              <a:rPr lang="cy-GB" dirty="0" err="1"/>
              <a:t>ancient</a:t>
            </a:r>
            <a:r>
              <a:rPr lang="cy-GB" dirty="0"/>
              <a:t> DNA is </a:t>
            </a:r>
            <a:r>
              <a:rPr lang="cy-GB" dirty="0" err="1"/>
              <a:t>being</a:t>
            </a:r>
            <a:r>
              <a:rPr lang="cy-GB" dirty="0"/>
              <a:t> </a:t>
            </a:r>
            <a:r>
              <a:rPr lang="cy-GB" dirty="0" err="1"/>
              <a:t>collected</a:t>
            </a:r>
            <a:r>
              <a:rPr lang="cy-GB" dirty="0"/>
              <a:t>, and </a:t>
            </a:r>
            <a:r>
              <a:rPr lang="cy-GB" dirty="0" err="1"/>
              <a:t>surprising</a:t>
            </a:r>
            <a:r>
              <a:rPr lang="cy-GB" dirty="0"/>
              <a:t> </a:t>
            </a:r>
            <a:r>
              <a:rPr lang="cy-GB" dirty="0" err="1"/>
              <a:t>claims</a:t>
            </a:r>
            <a:r>
              <a:rPr lang="cy-GB" dirty="0"/>
              <a:t> </a:t>
            </a:r>
            <a:r>
              <a:rPr lang="cy-GB" dirty="0" err="1"/>
              <a:t>have</a:t>
            </a:r>
            <a:r>
              <a:rPr lang="cy-GB" dirty="0"/>
              <a:t> </a:t>
            </a:r>
            <a:r>
              <a:rPr lang="cy-GB" dirty="0" err="1"/>
              <a:t>been</a:t>
            </a:r>
            <a:r>
              <a:rPr lang="cy-GB" dirty="0"/>
              <a:t> </a:t>
            </a:r>
            <a:r>
              <a:rPr lang="cy-GB" dirty="0" err="1"/>
              <a:t>made</a:t>
            </a:r>
            <a:r>
              <a:rPr lang="cy-GB" dirty="0"/>
              <a:t> </a:t>
            </a:r>
            <a:r>
              <a:rPr lang="cy-GB" dirty="0" err="1"/>
              <a:t>on</a:t>
            </a:r>
            <a:r>
              <a:rPr lang="cy-GB" dirty="0"/>
              <a:t> </a:t>
            </a:r>
            <a:r>
              <a:rPr lang="cy-GB" dirty="0" err="1"/>
              <a:t>this</a:t>
            </a:r>
            <a:r>
              <a:rPr lang="cy-GB" dirty="0"/>
              <a:t> </a:t>
            </a:r>
            <a:r>
              <a:rPr lang="cy-GB" dirty="0" err="1"/>
              <a:t>basis</a:t>
            </a:r>
            <a:r>
              <a:rPr lang="cy-GB" dirty="0"/>
              <a:t>, </a:t>
            </a:r>
            <a:r>
              <a:rPr lang="cy-GB" dirty="0" err="1"/>
              <a:t>but</a:t>
            </a:r>
            <a:r>
              <a:rPr lang="cy-GB" dirty="0"/>
              <a:t> it is a </a:t>
            </a:r>
            <a:r>
              <a:rPr lang="cy-GB" dirty="0" err="1"/>
              <a:t>fast-moving</a:t>
            </a:r>
            <a:r>
              <a:rPr lang="cy-GB" dirty="0"/>
              <a:t> </a:t>
            </a:r>
            <a:r>
              <a:rPr lang="cy-GB" dirty="0" err="1"/>
              <a:t>field</a:t>
            </a:r>
            <a:r>
              <a:rPr lang="cy-GB" dirty="0"/>
              <a:t>.</a:t>
            </a:r>
          </a:p>
          <a:p>
            <a:r>
              <a:rPr lang="cy-GB" dirty="0" err="1"/>
              <a:t>In</a:t>
            </a:r>
            <a:r>
              <a:rPr lang="cy-GB" dirty="0"/>
              <a:t> 2018, the </a:t>
            </a:r>
            <a:r>
              <a:rPr lang="cy-GB" dirty="0" err="1"/>
              <a:t>results</a:t>
            </a:r>
            <a:r>
              <a:rPr lang="cy-GB" dirty="0"/>
              <a:t> of a </a:t>
            </a:r>
            <a:r>
              <a:rPr lang="cy-GB" dirty="0" err="1"/>
              <a:t>study</a:t>
            </a:r>
            <a:r>
              <a:rPr lang="cy-GB" dirty="0"/>
              <a:t> of </a:t>
            </a:r>
            <a:r>
              <a:rPr lang="cy-GB" dirty="0" err="1"/>
              <a:t>over</a:t>
            </a:r>
            <a:r>
              <a:rPr lang="cy-GB" dirty="0"/>
              <a:t> 400 </a:t>
            </a:r>
            <a:r>
              <a:rPr lang="cy-GB" dirty="0" err="1"/>
              <a:t>ancient</a:t>
            </a:r>
            <a:r>
              <a:rPr lang="cy-GB" dirty="0"/>
              <a:t> </a:t>
            </a:r>
            <a:r>
              <a:rPr lang="cy-GB" dirty="0" err="1"/>
              <a:t>skeletons</a:t>
            </a:r>
            <a:r>
              <a:rPr lang="cy-GB" dirty="0"/>
              <a:t> </a:t>
            </a:r>
            <a:r>
              <a:rPr lang="cy-GB" dirty="0" err="1"/>
              <a:t>from</a:t>
            </a:r>
            <a:r>
              <a:rPr lang="cy-GB" dirty="0"/>
              <a:t> </a:t>
            </a:r>
            <a:r>
              <a:rPr lang="cy-GB" dirty="0" err="1"/>
              <a:t>different</a:t>
            </a:r>
            <a:r>
              <a:rPr lang="cy-GB" dirty="0"/>
              <a:t> </a:t>
            </a:r>
            <a:r>
              <a:rPr lang="cy-GB" dirty="0" err="1"/>
              <a:t>parts</a:t>
            </a:r>
            <a:r>
              <a:rPr lang="cy-GB" dirty="0"/>
              <a:t> of Europe, </a:t>
            </a:r>
            <a:r>
              <a:rPr lang="cy-GB" dirty="0" err="1"/>
              <a:t>including</a:t>
            </a:r>
            <a:r>
              <a:rPr lang="cy-GB" dirty="0"/>
              <a:t> 155 </a:t>
            </a:r>
            <a:r>
              <a:rPr lang="cy-GB" dirty="0" err="1"/>
              <a:t>from</a:t>
            </a:r>
            <a:r>
              <a:rPr lang="cy-GB" dirty="0"/>
              <a:t> </a:t>
            </a:r>
            <a:r>
              <a:rPr lang="cy-GB" dirty="0" err="1"/>
              <a:t>Britain</a:t>
            </a:r>
            <a:r>
              <a:rPr lang="cy-GB" dirty="0"/>
              <a:t> </a:t>
            </a:r>
            <a:r>
              <a:rPr lang="cy-GB" dirty="0" err="1"/>
              <a:t>who</a:t>
            </a:r>
            <a:r>
              <a:rPr lang="cy-GB" dirty="0"/>
              <a:t> </a:t>
            </a:r>
            <a:r>
              <a:rPr lang="cy-GB" dirty="0" err="1"/>
              <a:t>lived</a:t>
            </a:r>
            <a:r>
              <a:rPr lang="cy-GB" dirty="0"/>
              <a:t> </a:t>
            </a:r>
            <a:r>
              <a:rPr lang="cy-GB" dirty="0" err="1"/>
              <a:t>between</a:t>
            </a:r>
            <a:r>
              <a:rPr lang="cy-GB" dirty="0"/>
              <a:t> 6000 and 3000 </a:t>
            </a:r>
            <a:r>
              <a:rPr lang="cy-GB" dirty="0" err="1"/>
              <a:t>years</a:t>
            </a:r>
            <a:r>
              <a:rPr lang="cy-GB" dirty="0"/>
              <a:t> </a:t>
            </a:r>
            <a:r>
              <a:rPr lang="cy-GB" dirty="0" err="1"/>
              <a:t>ago</a:t>
            </a:r>
            <a:r>
              <a:rPr lang="cy-GB" dirty="0"/>
              <a:t>.  It was </a:t>
            </a:r>
            <a:r>
              <a:rPr lang="cy-GB" dirty="0" err="1"/>
              <a:t>announced</a:t>
            </a:r>
            <a:r>
              <a:rPr lang="cy-GB" dirty="0"/>
              <a:t> </a:t>
            </a:r>
            <a:r>
              <a:rPr lang="cy-GB" dirty="0" err="1"/>
              <a:t>that</a:t>
            </a:r>
            <a:r>
              <a:rPr lang="cy-GB" dirty="0"/>
              <a:t> </a:t>
            </a:r>
            <a:r>
              <a:rPr lang="cy-GB" dirty="0" err="1"/>
              <a:t>there</a:t>
            </a:r>
            <a:r>
              <a:rPr lang="cy-GB" dirty="0"/>
              <a:t> was a </a:t>
            </a:r>
            <a:r>
              <a:rPr lang="cy-GB" dirty="0" err="1"/>
              <a:t>substantial</a:t>
            </a:r>
            <a:r>
              <a:rPr lang="cy-GB" dirty="0"/>
              <a:t> </a:t>
            </a:r>
            <a:r>
              <a:rPr lang="cy-GB" dirty="0" err="1"/>
              <a:t>change</a:t>
            </a:r>
            <a:r>
              <a:rPr lang="cy-GB" dirty="0"/>
              <a:t> </a:t>
            </a:r>
            <a:r>
              <a:rPr lang="cy-GB" dirty="0" err="1"/>
              <a:t>in</a:t>
            </a:r>
            <a:r>
              <a:rPr lang="cy-GB" dirty="0"/>
              <a:t> the </a:t>
            </a:r>
            <a:r>
              <a:rPr lang="cy-GB" dirty="0" err="1"/>
              <a:t>population</a:t>
            </a:r>
            <a:r>
              <a:rPr lang="cy-GB" dirty="0"/>
              <a:t> of </a:t>
            </a:r>
            <a:r>
              <a:rPr lang="cy-GB" dirty="0" err="1"/>
              <a:t>Britain</a:t>
            </a:r>
            <a:r>
              <a:rPr lang="cy-GB" dirty="0"/>
              <a:t> </a:t>
            </a:r>
            <a:r>
              <a:rPr lang="cy-GB" dirty="0" err="1"/>
              <a:t>about</a:t>
            </a:r>
            <a:r>
              <a:rPr lang="cy-GB" dirty="0"/>
              <a:t> 4500 </a:t>
            </a:r>
            <a:r>
              <a:rPr lang="cy-GB" dirty="0" err="1"/>
              <a:t>years</a:t>
            </a:r>
            <a:r>
              <a:rPr lang="cy-GB" dirty="0"/>
              <a:t> </a:t>
            </a:r>
            <a:r>
              <a:rPr lang="cy-GB" dirty="0" err="1"/>
              <a:t>ago</a:t>
            </a:r>
            <a:r>
              <a:rPr lang="cy-GB" dirty="0"/>
              <a:t> (</a:t>
            </a:r>
            <a:r>
              <a:rPr lang="cy-GB" dirty="0" err="1"/>
              <a:t>about</a:t>
            </a:r>
            <a:r>
              <a:rPr lang="cy-GB" dirty="0"/>
              <a:t> 90%), and </a:t>
            </a:r>
            <a:r>
              <a:rPr lang="cy-GB" dirty="0" err="1"/>
              <a:t>that</a:t>
            </a:r>
            <a:r>
              <a:rPr lang="cy-GB" dirty="0"/>
              <a:t> </a:t>
            </a:r>
            <a:r>
              <a:rPr lang="cy-GB" dirty="0" err="1"/>
              <a:t>this</a:t>
            </a:r>
            <a:r>
              <a:rPr lang="cy-GB" dirty="0"/>
              <a:t> </a:t>
            </a:r>
            <a:r>
              <a:rPr lang="cy-GB" dirty="0" err="1"/>
              <a:t>coincided</a:t>
            </a:r>
            <a:r>
              <a:rPr lang="cy-GB" dirty="0"/>
              <a:t> </a:t>
            </a:r>
            <a:r>
              <a:rPr lang="cy-GB" dirty="0" err="1"/>
              <a:t>with</a:t>
            </a:r>
            <a:r>
              <a:rPr lang="cy-GB" dirty="0"/>
              <a:t> the </a:t>
            </a:r>
            <a:r>
              <a:rPr lang="cy-GB" dirty="0" err="1"/>
              <a:t>arrival</a:t>
            </a:r>
            <a:r>
              <a:rPr lang="cy-GB" dirty="0"/>
              <a:t> of the ‘(Bell) </a:t>
            </a:r>
            <a:r>
              <a:rPr lang="cy-GB" dirty="0" err="1"/>
              <a:t>Beaker</a:t>
            </a:r>
            <a:r>
              <a:rPr lang="cy-GB" dirty="0"/>
              <a:t> </a:t>
            </a:r>
            <a:r>
              <a:rPr lang="cy-GB" dirty="0" err="1"/>
              <a:t>Folk</a:t>
            </a:r>
            <a:r>
              <a:rPr lang="cy-GB" dirty="0"/>
              <a:t>’. John Koch </a:t>
            </a:r>
            <a:r>
              <a:rPr lang="cy-GB" dirty="0" err="1"/>
              <a:t>speculated</a:t>
            </a:r>
            <a:r>
              <a:rPr lang="cy-GB" dirty="0"/>
              <a:t> </a:t>
            </a:r>
            <a:r>
              <a:rPr lang="cy-GB" dirty="0" err="1"/>
              <a:t>that</a:t>
            </a:r>
            <a:r>
              <a:rPr lang="cy-GB" dirty="0"/>
              <a:t> </a:t>
            </a:r>
            <a:r>
              <a:rPr lang="cy-GB" dirty="0" err="1"/>
              <a:t>this</a:t>
            </a:r>
            <a:r>
              <a:rPr lang="cy-GB" dirty="0"/>
              <a:t> </a:t>
            </a:r>
            <a:r>
              <a:rPr lang="cy-GB" dirty="0" err="1"/>
              <a:t>might</a:t>
            </a:r>
            <a:r>
              <a:rPr lang="cy-GB" dirty="0"/>
              <a:t> </a:t>
            </a:r>
            <a:r>
              <a:rPr lang="cy-GB" dirty="0" err="1"/>
              <a:t>have</a:t>
            </a:r>
            <a:r>
              <a:rPr lang="cy-GB" dirty="0"/>
              <a:t> </a:t>
            </a:r>
            <a:r>
              <a:rPr lang="cy-GB" dirty="0" err="1"/>
              <a:t>been</a:t>
            </a:r>
            <a:r>
              <a:rPr lang="cy-GB" dirty="0"/>
              <a:t> the </a:t>
            </a:r>
            <a:r>
              <a:rPr lang="cy-GB" dirty="0" err="1"/>
              <a:t>event</a:t>
            </a:r>
            <a:r>
              <a:rPr lang="cy-GB" dirty="0"/>
              <a:t> </a:t>
            </a:r>
            <a:r>
              <a:rPr lang="cy-GB" dirty="0" err="1"/>
              <a:t>which</a:t>
            </a:r>
            <a:r>
              <a:rPr lang="cy-GB" dirty="0"/>
              <a:t> </a:t>
            </a:r>
            <a:r>
              <a:rPr lang="cy-GB" dirty="0" err="1"/>
              <a:t>brought</a:t>
            </a:r>
            <a:r>
              <a:rPr lang="cy-GB" dirty="0"/>
              <a:t> Celtic to </a:t>
            </a:r>
            <a:r>
              <a:rPr lang="cy-GB" dirty="0" err="1"/>
              <a:t>Britain</a:t>
            </a:r>
            <a:r>
              <a:rPr lang="cy-GB" dirty="0"/>
              <a:t>.</a:t>
            </a:r>
          </a:p>
          <a:p>
            <a:r>
              <a:rPr lang="cy-GB" dirty="0" err="1"/>
              <a:t>In</a:t>
            </a:r>
            <a:r>
              <a:rPr lang="cy-GB" dirty="0"/>
              <a:t> 2021 the </a:t>
            </a:r>
            <a:r>
              <a:rPr lang="cy-GB" dirty="0" err="1"/>
              <a:t>results</a:t>
            </a:r>
            <a:r>
              <a:rPr lang="cy-GB" dirty="0"/>
              <a:t> of </a:t>
            </a:r>
            <a:r>
              <a:rPr lang="cy-GB" dirty="0" err="1"/>
              <a:t>another</a:t>
            </a:r>
            <a:r>
              <a:rPr lang="cy-GB" dirty="0"/>
              <a:t> </a:t>
            </a:r>
            <a:r>
              <a:rPr lang="cy-GB" dirty="0" err="1"/>
              <a:t>study</a:t>
            </a:r>
            <a:r>
              <a:rPr lang="cy-GB" dirty="0"/>
              <a:t> </a:t>
            </a:r>
            <a:r>
              <a:rPr lang="cy-GB" dirty="0" err="1"/>
              <a:t>which</a:t>
            </a:r>
            <a:r>
              <a:rPr lang="cy-GB" dirty="0"/>
              <a:t> </a:t>
            </a:r>
            <a:r>
              <a:rPr lang="cy-GB" dirty="0" err="1"/>
              <a:t>showed</a:t>
            </a:r>
            <a:r>
              <a:rPr lang="cy-GB" dirty="0"/>
              <a:t> </a:t>
            </a:r>
            <a:r>
              <a:rPr lang="cy-GB" dirty="0" err="1"/>
              <a:t>that</a:t>
            </a:r>
            <a:r>
              <a:rPr lang="cy-GB" dirty="0"/>
              <a:t> </a:t>
            </a:r>
            <a:r>
              <a:rPr lang="cy-GB" dirty="0" err="1"/>
              <a:t>there</a:t>
            </a:r>
            <a:r>
              <a:rPr lang="cy-GB" dirty="0"/>
              <a:t> was </a:t>
            </a:r>
            <a:r>
              <a:rPr lang="cy-GB" dirty="0" err="1"/>
              <a:t>an</a:t>
            </a:r>
            <a:r>
              <a:rPr lang="cy-GB" dirty="0"/>
              <a:t> </a:t>
            </a:r>
            <a:r>
              <a:rPr lang="cy-GB" dirty="0" err="1"/>
              <a:t>influx</a:t>
            </a:r>
            <a:r>
              <a:rPr lang="cy-GB" dirty="0"/>
              <a:t> of </a:t>
            </a:r>
            <a:r>
              <a:rPr lang="cy-GB" dirty="0" err="1"/>
              <a:t>people</a:t>
            </a:r>
            <a:r>
              <a:rPr lang="cy-GB" dirty="0"/>
              <a:t> </a:t>
            </a:r>
            <a:r>
              <a:rPr lang="cy-GB" dirty="0" err="1"/>
              <a:t>into</a:t>
            </a:r>
            <a:r>
              <a:rPr lang="cy-GB" dirty="0"/>
              <a:t> </a:t>
            </a:r>
            <a:r>
              <a:rPr lang="cy-GB" dirty="0" err="1"/>
              <a:t>Britain</a:t>
            </a:r>
            <a:r>
              <a:rPr lang="cy-GB" dirty="0"/>
              <a:t> </a:t>
            </a:r>
            <a:r>
              <a:rPr lang="cy-GB" dirty="0" err="1"/>
              <a:t>during</a:t>
            </a:r>
            <a:r>
              <a:rPr lang="cy-GB" dirty="0"/>
              <a:t> the </a:t>
            </a:r>
            <a:r>
              <a:rPr lang="cy-GB" dirty="0" err="1"/>
              <a:t>late</a:t>
            </a:r>
            <a:r>
              <a:rPr lang="cy-GB" dirty="0"/>
              <a:t> </a:t>
            </a:r>
            <a:r>
              <a:rPr lang="cy-GB" dirty="0" err="1"/>
              <a:t>Bronze</a:t>
            </a:r>
            <a:r>
              <a:rPr lang="cy-GB" dirty="0"/>
              <a:t> </a:t>
            </a:r>
            <a:r>
              <a:rPr lang="cy-GB" dirty="0" err="1"/>
              <a:t>Age</a:t>
            </a:r>
            <a:r>
              <a:rPr lang="cy-GB" dirty="0"/>
              <a:t> (</a:t>
            </a:r>
            <a:r>
              <a:rPr lang="cy-GB" dirty="0" err="1"/>
              <a:t>contradicting</a:t>
            </a:r>
            <a:r>
              <a:rPr lang="cy-GB" dirty="0"/>
              <a:t> the </a:t>
            </a:r>
            <a:r>
              <a:rPr lang="cy-GB" dirty="0" err="1"/>
              <a:t>previous</a:t>
            </a:r>
            <a:r>
              <a:rPr lang="cy-GB" dirty="0"/>
              <a:t> </a:t>
            </a:r>
            <a:r>
              <a:rPr lang="cy-GB" dirty="0" err="1"/>
              <a:t>study</a:t>
            </a:r>
            <a:r>
              <a:rPr lang="cy-GB" dirty="0"/>
              <a:t>) </a:t>
            </a:r>
            <a:r>
              <a:rPr lang="cy-GB" dirty="0" err="1"/>
              <a:t>from</a:t>
            </a:r>
            <a:r>
              <a:rPr lang="cy-GB" dirty="0"/>
              <a:t> </a:t>
            </a:r>
            <a:r>
              <a:rPr lang="cy-GB" dirty="0" err="1"/>
              <a:t>what</a:t>
            </a:r>
            <a:r>
              <a:rPr lang="cy-GB" dirty="0"/>
              <a:t> is </a:t>
            </a:r>
            <a:r>
              <a:rPr lang="cy-GB" dirty="0" err="1"/>
              <a:t>now</a:t>
            </a:r>
            <a:r>
              <a:rPr lang="cy-GB" dirty="0"/>
              <a:t> </a:t>
            </a:r>
            <a:r>
              <a:rPr lang="cy-GB" dirty="0" err="1"/>
              <a:t>France</a:t>
            </a:r>
            <a:r>
              <a:rPr lang="cy-GB" dirty="0"/>
              <a:t>.  </a:t>
            </a:r>
            <a:r>
              <a:rPr lang="cy-GB" dirty="0" err="1"/>
              <a:t>There</a:t>
            </a:r>
            <a:r>
              <a:rPr lang="cy-GB" dirty="0"/>
              <a:t> was </a:t>
            </a:r>
            <a:r>
              <a:rPr lang="cy-GB" dirty="0" err="1"/>
              <a:t>evidence</a:t>
            </a:r>
            <a:r>
              <a:rPr lang="cy-GB" dirty="0"/>
              <a:t> </a:t>
            </a:r>
            <a:r>
              <a:rPr lang="cy-GB" dirty="0" err="1"/>
              <a:t>that</a:t>
            </a:r>
            <a:r>
              <a:rPr lang="cy-GB" dirty="0"/>
              <a:t> </a:t>
            </a:r>
            <a:r>
              <a:rPr lang="cy-GB" dirty="0" err="1"/>
              <a:t>there</a:t>
            </a:r>
            <a:r>
              <a:rPr lang="cy-GB" dirty="0"/>
              <a:t> was not </a:t>
            </a:r>
            <a:r>
              <a:rPr lang="cy-GB" dirty="0" err="1"/>
              <a:t>much</a:t>
            </a:r>
            <a:r>
              <a:rPr lang="cy-GB" dirty="0"/>
              <a:t> </a:t>
            </a:r>
            <a:r>
              <a:rPr lang="cy-GB" dirty="0" err="1"/>
              <a:t>movement</a:t>
            </a:r>
            <a:r>
              <a:rPr lang="cy-GB" dirty="0"/>
              <a:t> </a:t>
            </a:r>
            <a:r>
              <a:rPr lang="cy-GB" dirty="0" err="1"/>
              <a:t>after</a:t>
            </a:r>
            <a:r>
              <a:rPr lang="cy-GB" dirty="0"/>
              <a:t> </a:t>
            </a:r>
            <a:r>
              <a:rPr lang="cy-GB" dirty="0" err="1"/>
              <a:t>that</a:t>
            </a:r>
            <a:r>
              <a:rPr lang="cy-GB" dirty="0"/>
              <a:t>. The </a:t>
            </a:r>
            <a:r>
              <a:rPr lang="cy-GB" dirty="0" err="1"/>
              <a:t>authors</a:t>
            </a:r>
            <a:r>
              <a:rPr lang="cy-GB" dirty="0"/>
              <a:t> of the </a:t>
            </a:r>
            <a:r>
              <a:rPr lang="cy-GB" dirty="0" err="1"/>
              <a:t>study</a:t>
            </a:r>
            <a:r>
              <a:rPr lang="cy-GB" dirty="0"/>
              <a:t> </a:t>
            </a:r>
            <a:r>
              <a:rPr lang="cy-GB" dirty="0" err="1"/>
              <a:t>suggested</a:t>
            </a:r>
            <a:r>
              <a:rPr lang="cy-GB" dirty="0"/>
              <a:t> </a:t>
            </a:r>
            <a:r>
              <a:rPr lang="cy-GB" dirty="0" err="1"/>
              <a:t>that</a:t>
            </a:r>
            <a:r>
              <a:rPr lang="cy-GB" dirty="0"/>
              <a:t> it </a:t>
            </a:r>
            <a:r>
              <a:rPr lang="cy-GB" dirty="0" err="1"/>
              <a:t>could</a:t>
            </a:r>
            <a:r>
              <a:rPr lang="cy-GB" dirty="0"/>
              <a:t> </a:t>
            </a:r>
            <a:r>
              <a:rPr lang="cy-GB" dirty="0" err="1"/>
              <a:t>have</a:t>
            </a:r>
            <a:r>
              <a:rPr lang="cy-GB" dirty="0"/>
              <a:t> </a:t>
            </a:r>
            <a:r>
              <a:rPr lang="cy-GB" dirty="0" err="1"/>
              <a:t>been</a:t>
            </a:r>
            <a:r>
              <a:rPr lang="cy-GB" dirty="0"/>
              <a:t> </a:t>
            </a:r>
            <a:r>
              <a:rPr lang="cy-GB" dirty="0" err="1"/>
              <a:t>these</a:t>
            </a:r>
            <a:r>
              <a:rPr lang="cy-GB" dirty="0"/>
              <a:t> </a:t>
            </a:r>
            <a:r>
              <a:rPr lang="cy-GB" dirty="0" err="1"/>
              <a:t>people</a:t>
            </a:r>
            <a:r>
              <a:rPr lang="cy-GB" dirty="0"/>
              <a:t> </a:t>
            </a:r>
            <a:r>
              <a:rPr lang="cy-GB" dirty="0" err="1"/>
              <a:t>who</a:t>
            </a:r>
            <a:r>
              <a:rPr lang="cy-GB" dirty="0"/>
              <a:t> </a:t>
            </a:r>
            <a:r>
              <a:rPr lang="cy-GB" dirty="0" err="1"/>
              <a:t>brought</a:t>
            </a:r>
            <a:r>
              <a:rPr lang="cy-GB" dirty="0"/>
              <a:t> a Celtic </a:t>
            </a:r>
            <a:r>
              <a:rPr lang="cy-GB" dirty="0" err="1"/>
              <a:t>language</a:t>
            </a:r>
            <a:r>
              <a:rPr lang="cy-GB" dirty="0"/>
              <a:t> to </a:t>
            </a:r>
            <a:r>
              <a:rPr lang="cy-GB" dirty="0" err="1"/>
              <a:t>Britain</a:t>
            </a:r>
            <a:r>
              <a:rPr lang="cy-GB" dirty="0"/>
              <a:t>, and </a:t>
            </a:r>
            <a:r>
              <a:rPr lang="cy-GB" dirty="0" err="1"/>
              <a:t>this</a:t>
            </a:r>
            <a:r>
              <a:rPr lang="cy-GB" dirty="0"/>
              <a:t> hypothesis </a:t>
            </a:r>
            <a:r>
              <a:rPr lang="cy-GB" dirty="0" err="1"/>
              <a:t>has</a:t>
            </a:r>
            <a:r>
              <a:rPr lang="cy-GB" dirty="0"/>
              <a:t> </a:t>
            </a:r>
            <a:r>
              <a:rPr lang="cy-GB" dirty="0" err="1"/>
              <a:t>received</a:t>
            </a:r>
            <a:r>
              <a:rPr lang="cy-GB" dirty="0"/>
              <a:t> </a:t>
            </a:r>
            <a:r>
              <a:rPr lang="cy-GB" dirty="0" err="1"/>
              <a:t>cautious</a:t>
            </a:r>
            <a:r>
              <a:rPr lang="cy-GB" dirty="0"/>
              <a:t> </a:t>
            </a:r>
            <a:r>
              <a:rPr lang="cy-GB" dirty="0" err="1"/>
              <a:t>support</a:t>
            </a:r>
            <a:r>
              <a:rPr lang="cy-GB" dirty="0"/>
              <a:t> </a:t>
            </a:r>
            <a:r>
              <a:rPr lang="cy-GB" dirty="0" err="1"/>
              <a:t>from</a:t>
            </a:r>
            <a:r>
              <a:rPr lang="cy-GB" dirty="0"/>
              <a:t> Patrick </a:t>
            </a:r>
            <a:r>
              <a:rPr lang="cy-GB" dirty="0" err="1"/>
              <a:t>Sims</a:t>
            </a:r>
            <a:r>
              <a:rPr lang="cy-GB" dirty="0"/>
              <a:t>-Williams.</a:t>
            </a:r>
          </a:p>
          <a:p>
            <a:endParaRPr lang="en-GB" dirty="0"/>
          </a:p>
        </p:txBody>
      </p:sp>
    </p:spTree>
    <p:extLst>
      <p:ext uri="{BB962C8B-B14F-4D97-AF65-F5344CB8AC3E}">
        <p14:creationId xmlns:p14="http://schemas.microsoft.com/office/powerpoint/2010/main" val="8422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y-GB" b="1" dirty="0"/>
              <a:t>The </a:t>
            </a:r>
            <a:r>
              <a:rPr lang="cy-GB" b="1" dirty="0" err="1"/>
              <a:t>Invasion</a:t>
            </a:r>
            <a:r>
              <a:rPr lang="cy-GB" b="1" dirty="0"/>
              <a:t> Hypothesis</a:t>
            </a:r>
          </a:p>
        </p:txBody>
      </p:sp>
      <p:sp>
        <p:nvSpPr>
          <p:cNvPr id="6" name="Content Placeholder 5"/>
          <p:cNvSpPr>
            <a:spLocks noGrp="1"/>
          </p:cNvSpPr>
          <p:nvPr>
            <p:ph idx="1"/>
          </p:nvPr>
        </p:nvSpPr>
        <p:spPr/>
        <p:txBody>
          <a:bodyPr>
            <a:normAutofit/>
          </a:bodyPr>
          <a:lstStyle/>
          <a:p>
            <a:r>
              <a:rPr lang="cy-GB" dirty="0"/>
              <a:t>The </a:t>
            </a:r>
            <a:r>
              <a:rPr lang="cy-GB" dirty="0" err="1"/>
              <a:t>idea</a:t>
            </a:r>
            <a:r>
              <a:rPr lang="cy-GB" dirty="0"/>
              <a:t> </a:t>
            </a:r>
            <a:r>
              <a:rPr lang="cy-GB" dirty="0" err="1"/>
              <a:t>that</a:t>
            </a:r>
            <a:r>
              <a:rPr lang="cy-GB" dirty="0"/>
              <a:t> </a:t>
            </a:r>
            <a:r>
              <a:rPr lang="cy-GB" dirty="0" err="1"/>
              <a:t>cultural</a:t>
            </a:r>
            <a:r>
              <a:rPr lang="cy-GB" dirty="0"/>
              <a:t>/</a:t>
            </a:r>
            <a:r>
              <a:rPr lang="cy-GB" dirty="0" err="1"/>
              <a:t>linguistic</a:t>
            </a:r>
            <a:r>
              <a:rPr lang="cy-GB" dirty="0"/>
              <a:t> </a:t>
            </a:r>
            <a:r>
              <a:rPr lang="cy-GB" dirty="0" err="1"/>
              <a:t>changes</a:t>
            </a:r>
            <a:r>
              <a:rPr lang="cy-GB" dirty="0"/>
              <a:t> </a:t>
            </a:r>
            <a:r>
              <a:rPr lang="cy-GB" dirty="0" err="1"/>
              <a:t>occurred</a:t>
            </a:r>
            <a:r>
              <a:rPr lang="cy-GB" dirty="0"/>
              <a:t> </a:t>
            </a:r>
            <a:r>
              <a:rPr lang="cy-GB" dirty="0" err="1"/>
              <a:t>because</a:t>
            </a:r>
            <a:r>
              <a:rPr lang="cy-GB" dirty="0"/>
              <a:t> of </a:t>
            </a:r>
            <a:r>
              <a:rPr lang="cy-GB" dirty="0" err="1"/>
              <a:t>invasions</a:t>
            </a:r>
            <a:r>
              <a:rPr lang="cy-GB" dirty="0"/>
              <a:t>, </a:t>
            </a:r>
            <a:r>
              <a:rPr lang="cy-GB" dirty="0" err="1"/>
              <a:t>with</a:t>
            </a:r>
            <a:r>
              <a:rPr lang="cy-GB" dirty="0"/>
              <a:t> a </a:t>
            </a:r>
            <a:r>
              <a:rPr lang="cy-GB" dirty="0" err="1"/>
              <a:t>new</a:t>
            </a:r>
            <a:r>
              <a:rPr lang="cy-GB" dirty="0"/>
              <a:t> </a:t>
            </a:r>
            <a:r>
              <a:rPr lang="cy-GB" dirty="0" err="1"/>
              <a:t>group</a:t>
            </a:r>
            <a:r>
              <a:rPr lang="cy-GB" dirty="0"/>
              <a:t> </a:t>
            </a:r>
            <a:r>
              <a:rPr lang="cy-GB" dirty="0" err="1"/>
              <a:t>killing</a:t>
            </a:r>
            <a:r>
              <a:rPr lang="cy-GB" dirty="0"/>
              <a:t> or </a:t>
            </a:r>
            <a:r>
              <a:rPr lang="cy-GB" dirty="0" err="1"/>
              <a:t>driving</a:t>
            </a:r>
            <a:r>
              <a:rPr lang="cy-GB" dirty="0"/>
              <a:t> </a:t>
            </a:r>
            <a:r>
              <a:rPr lang="cy-GB" dirty="0" err="1"/>
              <a:t>out</a:t>
            </a:r>
            <a:r>
              <a:rPr lang="cy-GB" dirty="0"/>
              <a:t> the </a:t>
            </a:r>
            <a:r>
              <a:rPr lang="cy-GB" dirty="0" err="1"/>
              <a:t>previous</a:t>
            </a:r>
            <a:r>
              <a:rPr lang="cy-GB" dirty="0"/>
              <a:t> </a:t>
            </a:r>
            <a:r>
              <a:rPr lang="cy-GB" dirty="0" err="1"/>
              <a:t>inhabitants</a:t>
            </a:r>
            <a:r>
              <a:rPr lang="cy-GB" dirty="0"/>
              <a:t> – the British </a:t>
            </a:r>
            <a:r>
              <a:rPr lang="cy-GB" dirty="0" err="1"/>
              <a:t>aborigines</a:t>
            </a:r>
            <a:r>
              <a:rPr lang="cy-GB" dirty="0"/>
              <a:t> </a:t>
            </a:r>
            <a:r>
              <a:rPr lang="cy-GB" dirty="0" err="1"/>
              <a:t>are</a:t>
            </a:r>
            <a:r>
              <a:rPr lang="cy-GB" dirty="0"/>
              <a:t> </a:t>
            </a:r>
            <a:r>
              <a:rPr lang="cy-GB" dirty="0" err="1"/>
              <a:t>conquered</a:t>
            </a:r>
            <a:r>
              <a:rPr lang="cy-GB" dirty="0"/>
              <a:t> by the </a:t>
            </a:r>
            <a:r>
              <a:rPr lang="cy-GB" dirty="0" err="1"/>
              <a:t>Celts</a:t>
            </a:r>
            <a:r>
              <a:rPr lang="cy-GB" dirty="0"/>
              <a:t>, </a:t>
            </a:r>
            <a:r>
              <a:rPr lang="cy-GB" dirty="0" err="1"/>
              <a:t>who</a:t>
            </a:r>
            <a:r>
              <a:rPr lang="cy-GB" dirty="0"/>
              <a:t> </a:t>
            </a:r>
            <a:r>
              <a:rPr lang="cy-GB" dirty="0" err="1"/>
              <a:t>are</a:t>
            </a:r>
            <a:r>
              <a:rPr lang="cy-GB" dirty="0"/>
              <a:t> </a:t>
            </a:r>
            <a:r>
              <a:rPr lang="cy-GB" dirty="0" err="1"/>
              <a:t>then</a:t>
            </a:r>
            <a:r>
              <a:rPr lang="cy-GB" dirty="0"/>
              <a:t> </a:t>
            </a:r>
            <a:r>
              <a:rPr lang="cy-GB" dirty="0" err="1"/>
              <a:t>defeated</a:t>
            </a:r>
            <a:r>
              <a:rPr lang="cy-GB" dirty="0"/>
              <a:t> by the </a:t>
            </a:r>
            <a:r>
              <a:rPr lang="cy-GB" dirty="0" err="1"/>
              <a:t>Romans</a:t>
            </a:r>
            <a:r>
              <a:rPr lang="cy-GB" dirty="0"/>
              <a:t>, </a:t>
            </a:r>
            <a:r>
              <a:rPr lang="cy-GB" dirty="0" err="1"/>
              <a:t>who</a:t>
            </a:r>
            <a:r>
              <a:rPr lang="cy-GB" dirty="0"/>
              <a:t> </a:t>
            </a:r>
            <a:r>
              <a:rPr lang="cy-GB" dirty="0" err="1"/>
              <a:t>yield</a:t>
            </a:r>
            <a:r>
              <a:rPr lang="cy-GB" dirty="0"/>
              <a:t> to the </a:t>
            </a:r>
            <a:r>
              <a:rPr lang="cy-GB" dirty="0" err="1"/>
              <a:t>Anglo-Saxons</a:t>
            </a:r>
            <a:r>
              <a:rPr lang="cy-GB" dirty="0"/>
              <a:t>, </a:t>
            </a:r>
            <a:r>
              <a:rPr lang="cy-GB" dirty="0" err="1"/>
              <a:t>who</a:t>
            </a:r>
            <a:r>
              <a:rPr lang="cy-GB" dirty="0"/>
              <a:t> </a:t>
            </a:r>
            <a:r>
              <a:rPr lang="cy-GB" dirty="0" err="1"/>
              <a:t>suffered</a:t>
            </a:r>
            <a:r>
              <a:rPr lang="cy-GB" dirty="0"/>
              <a:t> at the </a:t>
            </a:r>
            <a:r>
              <a:rPr lang="cy-GB" dirty="0" err="1"/>
              <a:t>hands</a:t>
            </a:r>
            <a:r>
              <a:rPr lang="cy-GB" dirty="0"/>
              <a:t> of the </a:t>
            </a:r>
            <a:r>
              <a:rPr lang="cy-GB" dirty="0" err="1"/>
              <a:t>Vikings</a:t>
            </a:r>
            <a:r>
              <a:rPr lang="cy-GB" dirty="0"/>
              <a:t>, and </a:t>
            </a:r>
            <a:r>
              <a:rPr lang="cy-GB" dirty="0" err="1"/>
              <a:t>finally</a:t>
            </a:r>
            <a:r>
              <a:rPr lang="cy-GB" dirty="0"/>
              <a:t> the </a:t>
            </a:r>
            <a:r>
              <a:rPr lang="cy-GB" dirty="0" err="1"/>
              <a:t>Normans</a:t>
            </a:r>
            <a:r>
              <a:rPr lang="cy-GB" dirty="0"/>
              <a:t> </a:t>
            </a:r>
            <a:r>
              <a:rPr lang="cy-GB" dirty="0" err="1"/>
              <a:t>arrived</a:t>
            </a:r>
            <a:r>
              <a:rPr lang="cy-GB" dirty="0"/>
              <a:t>.</a:t>
            </a:r>
          </a:p>
          <a:p>
            <a:r>
              <a:rPr lang="cy-GB" dirty="0" err="1"/>
              <a:t>Cf</a:t>
            </a:r>
            <a:r>
              <a:rPr lang="cy-GB" dirty="0"/>
              <a:t>. the </a:t>
            </a:r>
            <a:r>
              <a:rPr lang="cy-GB" dirty="0" err="1"/>
              <a:t>Victorian</a:t>
            </a:r>
            <a:r>
              <a:rPr lang="cy-GB" dirty="0"/>
              <a:t> </a:t>
            </a:r>
            <a:r>
              <a:rPr lang="cy-GB" dirty="0" err="1"/>
              <a:t>context</a:t>
            </a:r>
            <a:r>
              <a:rPr lang="cy-GB" dirty="0"/>
              <a:t>, </a:t>
            </a:r>
            <a:r>
              <a:rPr lang="cy-GB" dirty="0" err="1"/>
              <a:t>with</a:t>
            </a:r>
            <a:r>
              <a:rPr lang="cy-GB" dirty="0"/>
              <a:t> the British </a:t>
            </a:r>
            <a:r>
              <a:rPr lang="cy-GB" dirty="0" err="1"/>
              <a:t>Empire</a:t>
            </a:r>
            <a:r>
              <a:rPr lang="cy-GB" dirty="0"/>
              <a:t> </a:t>
            </a:r>
            <a:r>
              <a:rPr lang="cy-GB" dirty="0" err="1"/>
              <a:t>seizing</a:t>
            </a:r>
            <a:r>
              <a:rPr lang="cy-GB" dirty="0"/>
              <a:t> the </a:t>
            </a:r>
            <a:r>
              <a:rPr lang="cy-GB" dirty="0" err="1"/>
              <a:t>lands</a:t>
            </a:r>
            <a:r>
              <a:rPr lang="cy-GB" dirty="0"/>
              <a:t> of </a:t>
            </a:r>
            <a:r>
              <a:rPr lang="cy-GB" dirty="0" err="1"/>
              <a:t>native</a:t>
            </a:r>
            <a:r>
              <a:rPr lang="cy-GB" dirty="0"/>
              <a:t> </a:t>
            </a:r>
            <a:r>
              <a:rPr lang="cy-GB" dirty="0" err="1"/>
              <a:t>peoples</a:t>
            </a:r>
            <a:r>
              <a:rPr lang="cy-GB" dirty="0"/>
              <a:t> all </a:t>
            </a:r>
            <a:r>
              <a:rPr lang="cy-GB" dirty="0" err="1"/>
              <a:t>over</a:t>
            </a:r>
            <a:r>
              <a:rPr lang="cy-GB" dirty="0"/>
              <a:t> the </a:t>
            </a:r>
            <a:r>
              <a:rPr lang="cy-GB" dirty="0" err="1"/>
              <a:t>globe</a:t>
            </a:r>
            <a:r>
              <a:rPr lang="cy-GB" dirty="0"/>
              <a:t>.</a:t>
            </a:r>
          </a:p>
          <a:p>
            <a:r>
              <a:rPr lang="cy-GB" dirty="0" err="1"/>
              <a:t>This</a:t>
            </a:r>
            <a:r>
              <a:rPr lang="cy-GB" dirty="0"/>
              <a:t> </a:t>
            </a:r>
            <a:r>
              <a:rPr lang="cy-GB" dirty="0" err="1"/>
              <a:t>paradigm</a:t>
            </a:r>
            <a:r>
              <a:rPr lang="cy-GB" dirty="0"/>
              <a:t> was </a:t>
            </a:r>
            <a:r>
              <a:rPr lang="cy-GB" dirty="0" err="1"/>
              <a:t>challenged</a:t>
            </a:r>
            <a:r>
              <a:rPr lang="cy-GB" dirty="0"/>
              <a:t> by Graham Clark, ‘The </a:t>
            </a:r>
            <a:r>
              <a:rPr lang="cy-GB" dirty="0" err="1"/>
              <a:t>Invasion</a:t>
            </a:r>
            <a:r>
              <a:rPr lang="cy-GB" dirty="0"/>
              <a:t> Hypothesis </a:t>
            </a:r>
            <a:r>
              <a:rPr lang="cy-GB" dirty="0" err="1"/>
              <a:t>in</a:t>
            </a:r>
            <a:r>
              <a:rPr lang="cy-GB" dirty="0"/>
              <a:t> British </a:t>
            </a:r>
            <a:r>
              <a:rPr lang="cy-GB" dirty="0" err="1"/>
              <a:t>Archaeology</a:t>
            </a:r>
            <a:r>
              <a:rPr lang="cy-GB" dirty="0"/>
              <a:t>’, </a:t>
            </a:r>
            <a:r>
              <a:rPr lang="cy-GB" i="1" dirty="0" err="1"/>
              <a:t>Antiquity</a:t>
            </a:r>
            <a:r>
              <a:rPr lang="cy-GB" dirty="0"/>
              <a:t>, 40 (1966), 172-89</a:t>
            </a:r>
          </a:p>
        </p:txBody>
      </p:sp>
    </p:spTree>
    <p:extLst>
      <p:ext uri="{BB962C8B-B14F-4D97-AF65-F5344CB8AC3E}">
        <p14:creationId xmlns:p14="http://schemas.microsoft.com/office/powerpoint/2010/main" val="122155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a:t>‘</a:t>
            </a:r>
            <a:r>
              <a:rPr lang="cy-GB" b="1" dirty="0" err="1"/>
              <a:t>Cumulative</a:t>
            </a:r>
            <a:r>
              <a:rPr lang="cy-GB" b="1" dirty="0"/>
              <a:t> </a:t>
            </a:r>
            <a:r>
              <a:rPr lang="cy-GB" b="1" dirty="0" err="1"/>
              <a:t>Celticity</a:t>
            </a:r>
            <a:r>
              <a:rPr lang="cy-GB" b="1" dirty="0"/>
              <a:t>’)</a:t>
            </a:r>
          </a:p>
        </p:txBody>
      </p:sp>
      <p:sp>
        <p:nvSpPr>
          <p:cNvPr id="3" name="Content Placeholder 2"/>
          <p:cNvSpPr>
            <a:spLocks noGrp="1"/>
          </p:cNvSpPr>
          <p:nvPr>
            <p:ph idx="1"/>
          </p:nvPr>
        </p:nvSpPr>
        <p:spPr/>
        <p:txBody>
          <a:bodyPr>
            <a:normAutofit/>
          </a:bodyPr>
          <a:lstStyle/>
          <a:p>
            <a:r>
              <a:rPr lang="cy-GB" dirty="0"/>
              <a:t>C. F. C. Hawkes, ‘“</a:t>
            </a:r>
            <a:r>
              <a:rPr lang="cy-GB" dirty="0" err="1"/>
              <a:t>Cumulative</a:t>
            </a:r>
            <a:r>
              <a:rPr lang="cy-GB" dirty="0"/>
              <a:t> </a:t>
            </a:r>
            <a:r>
              <a:rPr lang="cy-GB" dirty="0" err="1"/>
              <a:t>Celticity</a:t>
            </a:r>
            <a:r>
              <a:rPr lang="cy-GB" dirty="0"/>
              <a:t>” </a:t>
            </a:r>
            <a:r>
              <a:rPr lang="cy-GB" dirty="0" err="1"/>
              <a:t>in</a:t>
            </a:r>
            <a:r>
              <a:rPr lang="cy-GB" dirty="0"/>
              <a:t> </a:t>
            </a:r>
            <a:r>
              <a:rPr lang="cy-GB" dirty="0" err="1"/>
              <a:t>Pre-Roman</a:t>
            </a:r>
            <a:r>
              <a:rPr lang="cy-GB" dirty="0"/>
              <a:t> </a:t>
            </a:r>
            <a:r>
              <a:rPr lang="cy-GB" dirty="0" err="1"/>
              <a:t>Britain</a:t>
            </a:r>
            <a:r>
              <a:rPr lang="cy-GB" dirty="0"/>
              <a:t>’, </a:t>
            </a:r>
            <a:r>
              <a:rPr lang="cy-GB" i="1" dirty="0"/>
              <a:t>Études </a:t>
            </a:r>
            <a:r>
              <a:rPr lang="cy-GB" i="1" dirty="0" err="1"/>
              <a:t>celtiques</a:t>
            </a:r>
            <a:r>
              <a:rPr lang="cy-GB" dirty="0"/>
              <a:t>, 13 (1973), 607-28</a:t>
            </a:r>
          </a:p>
          <a:p>
            <a:r>
              <a:rPr lang="cy-GB" dirty="0" err="1"/>
              <a:t>Small</a:t>
            </a:r>
            <a:r>
              <a:rPr lang="cy-GB" dirty="0"/>
              <a:t> </a:t>
            </a:r>
            <a:r>
              <a:rPr lang="cy-GB" dirty="0" err="1"/>
              <a:t>high-status</a:t>
            </a:r>
            <a:r>
              <a:rPr lang="cy-GB" dirty="0"/>
              <a:t> </a:t>
            </a:r>
            <a:r>
              <a:rPr lang="cy-GB" dirty="0" err="1"/>
              <a:t>groups</a:t>
            </a:r>
            <a:r>
              <a:rPr lang="cy-GB" dirty="0"/>
              <a:t> can </a:t>
            </a:r>
            <a:r>
              <a:rPr lang="cy-GB" dirty="0" err="1"/>
              <a:t>have</a:t>
            </a:r>
            <a:r>
              <a:rPr lang="cy-GB" dirty="0"/>
              <a:t> a </a:t>
            </a:r>
            <a:r>
              <a:rPr lang="cy-GB" dirty="0" err="1"/>
              <a:t>large</a:t>
            </a:r>
            <a:r>
              <a:rPr lang="cy-GB" dirty="0"/>
              <a:t> </a:t>
            </a:r>
            <a:r>
              <a:rPr lang="cy-GB" dirty="0" err="1"/>
              <a:t>effect</a:t>
            </a:r>
            <a:r>
              <a:rPr lang="cy-GB" dirty="0"/>
              <a:t> </a:t>
            </a:r>
            <a:r>
              <a:rPr lang="cy-GB" dirty="0" err="1"/>
              <a:t>on</a:t>
            </a:r>
            <a:r>
              <a:rPr lang="cy-GB" dirty="0"/>
              <a:t> </a:t>
            </a:r>
            <a:r>
              <a:rPr lang="cy-GB" dirty="0" err="1"/>
              <a:t>culture</a:t>
            </a:r>
            <a:r>
              <a:rPr lang="cy-GB" dirty="0"/>
              <a:t>/</a:t>
            </a:r>
            <a:r>
              <a:rPr lang="cy-GB" dirty="0" err="1"/>
              <a:t>language</a:t>
            </a:r>
            <a:r>
              <a:rPr lang="cy-GB" dirty="0"/>
              <a:t> </a:t>
            </a:r>
            <a:r>
              <a:rPr lang="cy-GB" dirty="0" err="1"/>
              <a:t>without</a:t>
            </a:r>
            <a:r>
              <a:rPr lang="cy-GB" dirty="0"/>
              <a:t> </a:t>
            </a:r>
            <a:r>
              <a:rPr lang="cy-GB" dirty="0" err="1"/>
              <a:t>leaving</a:t>
            </a:r>
            <a:r>
              <a:rPr lang="cy-GB" dirty="0"/>
              <a:t> </a:t>
            </a:r>
            <a:r>
              <a:rPr lang="cy-GB" dirty="0" err="1"/>
              <a:t>much</a:t>
            </a:r>
            <a:r>
              <a:rPr lang="cy-GB" dirty="0"/>
              <a:t> of a </a:t>
            </a:r>
            <a:r>
              <a:rPr lang="cy-GB" dirty="0" err="1"/>
              <a:t>genetic</a:t>
            </a:r>
            <a:r>
              <a:rPr lang="cy-GB" dirty="0"/>
              <a:t> </a:t>
            </a:r>
            <a:r>
              <a:rPr lang="cy-GB" dirty="0" err="1"/>
              <a:t>mark</a:t>
            </a:r>
            <a:r>
              <a:rPr lang="cy-GB" dirty="0"/>
              <a:t> (</a:t>
            </a:r>
            <a:r>
              <a:rPr lang="cy-GB" dirty="0" err="1"/>
              <a:t>cf</a:t>
            </a:r>
            <a:r>
              <a:rPr lang="cy-GB" dirty="0"/>
              <a:t>. ‘</a:t>
            </a:r>
            <a:r>
              <a:rPr lang="cy-GB" dirty="0" err="1"/>
              <a:t>cumulative</a:t>
            </a:r>
            <a:r>
              <a:rPr lang="cy-GB" dirty="0"/>
              <a:t> </a:t>
            </a:r>
            <a:r>
              <a:rPr lang="cy-GB" dirty="0" err="1"/>
              <a:t>Anglicization</a:t>
            </a:r>
            <a:r>
              <a:rPr lang="cy-GB" dirty="0"/>
              <a:t>’ </a:t>
            </a:r>
            <a:r>
              <a:rPr lang="cy-GB" dirty="0" err="1"/>
              <a:t>in</a:t>
            </a:r>
            <a:r>
              <a:rPr lang="cy-GB" dirty="0"/>
              <a:t> Wales, Ireland </a:t>
            </a:r>
            <a:r>
              <a:rPr lang="cy-GB" dirty="0" err="1"/>
              <a:t>etc</a:t>
            </a:r>
            <a:r>
              <a:rPr lang="cy-GB" dirty="0"/>
              <a:t> </a:t>
            </a:r>
            <a:r>
              <a:rPr lang="cy-GB" dirty="0" err="1"/>
              <a:t>today</a:t>
            </a:r>
            <a:r>
              <a:rPr lang="cy-GB" dirty="0"/>
              <a:t>).</a:t>
            </a:r>
          </a:p>
          <a:p>
            <a:r>
              <a:rPr lang="cy-GB" dirty="0"/>
              <a:t>The </a:t>
            </a:r>
            <a:r>
              <a:rPr lang="cy-GB" dirty="0" err="1"/>
              <a:t>best</a:t>
            </a:r>
            <a:r>
              <a:rPr lang="cy-GB" dirty="0"/>
              <a:t> </a:t>
            </a:r>
            <a:r>
              <a:rPr lang="cy-GB" dirty="0" err="1"/>
              <a:t>that</a:t>
            </a:r>
            <a:r>
              <a:rPr lang="cy-GB" dirty="0"/>
              <a:t> </a:t>
            </a:r>
            <a:r>
              <a:rPr lang="cy-GB" dirty="0" err="1"/>
              <a:t>ancient</a:t>
            </a:r>
            <a:r>
              <a:rPr lang="cy-GB" dirty="0"/>
              <a:t> DNA </a:t>
            </a:r>
            <a:r>
              <a:rPr lang="cy-GB" dirty="0" err="1"/>
              <a:t>evidence</a:t>
            </a:r>
            <a:r>
              <a:rPr lang="cy-GB" dirty="0"/>
              <a:t> can </a:t>
            </a:r>
            <a:r>
              <a:rPr lang="cy-GB" dirty="0" err="1"/>
              <a:t>provide</a:t>
            </a:r>
            <a:r>
              <a:rPr lang="cy-GB" dirty="0"/>
              <a:t> </a:t>
            </a:r>
            <a:r>
              <a:rPr lang="cy-GB" dirty="0" err="1"/>
              <a:t>evidence</a:t>
            </a:r>
            <a:r>
              <a:rPr lang="cy-GB" dirty="0"/>
              <a:t> </a:t>
            </a:r>
            <a:r>
              <a:rPr lang="cy-GB" dirty="0" err="1"/>
              <a:t>for</a:t>
            </a:r>
            <a:r>
              <a:rPr lang="cy-GB" dirty="0"/>
              <a:t> </a:t>
            </a:r>
            <a:r>
              <a:rPr lang="cy-GB" dirty="0" err="1"/>
              <a:t>an</a:t>
            </a:r>
            <a:r>
              <a:rPr lang="cy-GB" dirty="0"/>
              <a:t> </a:t>
            </a:r>
            <a:r>
              <a:rPr lang="cy-GB" dirty="0" err="1"/>
              <a:t>event</a:t>
            </a:r>
            <a:r>
              <a:rPr lang="cy-GB" dirty="0"/>
              <a:t> by </a:t>
            </a:r>
            <a:r>
              <a:rPr lang="cy-GB" dirty="0" err="1"/>
              <a:t>which</a:t>
            </a:r>
            <a:r>
              <a:rPr lang="cy-GB" dirty="0"/>
              <a:t> a </a:t>
            </a:r>
            <a:r>
              <a:rPr lang="cy-GB" dirty="0" err="1"/>
              <a:t>language</a:t>
            </a:r>
            <a:r>
              <a:rPr lang="cy-GB" dirty="0"/>
              <a:t> </a:t>
            </a:r>
            <a:r>
              <a:rPr lang="cy-GB" i="1" dirty="0" err="1"/>
              <a:t>might</a:t>
            </a:r>
            <a:r>
              <a:rPr lang="cy-GB" i="1" dirty="0"/>
              <a:t> </a:t>
            </a:r>
            <a:r>
              <a:rPr lang="cy-GB" i="1" dirty="0" err="1"/>
              <a:t>have</a:t>
            </a:r>
            <a:r>
              <a:rPr lang="cy-GB" dirty="0"/>
              <a:t> </a:t>
            </a:r>
            <a:r>
              <a:rPr lang="cy-GB" dirty="0" err="1"/>
              <a:t>arrived</a:t>
            </a:r>
            <a:r>
              <a:rPr lang="cy-GB" dirty="0"/>
              <a:t> </a:t>
            </a:r>
            <a:r>
              <a:rPr lang="cy-GB" dirty="0" err="1"/>
              <a:t>in</a:t>
            </a:r>
            <a:r>
              <a:rPr lang="cy-GB" dirty="0"/>
              <a:t> </a:t>
            </a:r>
            <a:r>
              <a:rPr lang="cy-GB" dirty="0" err="1"/>
              <a:t>Britain</a:t>
            </a:r>
            <a:r>
              <a:rPr lang="cy-GB" dirty="0"/>
              <a:t>.</a:t>
            </a:r>
          </a:p>
          <a:p>
            <a:endParaRPr lang="cy-GB" dirty="0"/>
          </a:p>
        </p:txBody>
      </p:sp>
    </p:spTree>
    <p:extLst>
      <p:ext uri="{BB962C8B-B14F-4D97-AF65-F5344CB8AC3E}">
        <p14:creationId xmlns:p14="http://schemas.microsoft.com/office/powerpoint/2010/main" val="178859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1095-69DD-E973-6BED-1CAF65737374}"/>
              </a:ext>
            </a:extLst>
          </p:cNvPr>
          <p:cNvSpPr>
            <a:spLocks noGrp="1"/>
          </p:cNvSpPr>
          <p:nvPr>
            <p:ph type="title"/>
          </p:nvPr>
        </p:nvSpPr>
        <p:spPr/>
        <p:txBody>
          <a:bodyPr/>
          <a:lstStyle/>
          <a:p>
            <a:r>
              <a:rPr lang="en-GB" b="1" dirty="0"/>
              <a:t>Other prehistoric languages in Britain</a:t>
            </a:r>
          </a:p>
        </p:txBody>
      </p:sp>
      <p:sp>
        <p:nvSpPr>
          <p:cNvPr id="3" name="Content Placeholder 2">
            <a:extLst>
              <a:ext uri="{FF2B5EF4-FFF2-40B4-BE49-F238E27FC236}">
                <a16:creationId xmlns:a16="http://schemas.microsoft.com/office/drawing/2014/main" id="{332AA61C-5340-7345-2464-A07C98B7EFB5}"/>
              </a:ext>
            </a:extLst>
          </p:cNvPr>
          <p:cNvSpPr>
            <a:spLocks noGrp="1"/>
          </p:cNvSpPr>
          <p:nvPr>
            <p:ph idx="1"/>
          </p:nvPr>
        </p:nvSpPr>
        <p:spPr/>
        <p:txBody>
          <a:bodyPr/>
          <a:lstStyle/>
          <a:p>
            <a:r>
              <a:rPr lang="en-GB" dirty="0"/>
              <a:t>There may have been many.</a:t>
            </a:r>
          </a:p>
          <a:p>
            <a:r>
              <a:rPr lang="en-GB" dirty="0"/>
              <a:t>Some scholars have detected ‘substrate’ features in the attested languages of Britain.</a:t>
            </a:r>
          </a:p>
          <a:p>
            <a:r>
              <a:rPr lang="en-GB" dirty="0"/>
              <a:t>Comparison of Welsh and Irish with Afro-Asiatic languages, including Berber, Hebrew and ancient Egyptian reveals syntactical similarities (e.g. VSO word order), but these can all be explained without recourse to substrate theory.</a:t>
            </a:r>
          </a:p>
          <a:p>
            <a:r>
              <a:rPr lang="en-GB" dirty="0"/>
              <a:t>Recently, an idea has had quite a bit of publicity that a Germanic language was spoken in eastern Britain before the Roman Conquest: there is no remotely plausible linguistic evidence for this.</a:t>
            </a:r>
          </a:p>
        </p:txBody>
      </p:sp>
    </p:spTree>
    <p:extLst>
      <p:ext uri="{BB962C8B-B14F-4D97-AF65-F5344CB8AC3E}">
        <p14:creationId xmlns:p14="http://schemas.microsoft.com/office/powerpoint/2010/main" val="307179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3E2E-05D7-A37F-62B3-20BAF32512D5}"/>
              </a:ext>
            </a:extLst>
          </p:cNvPr>
          <p:cNvSpPr>
            <a:spLocks noGrp="1"/>
          </p:cNvSpPr>
          <p:nvPr>
            <p:ph type="title"/>
          </p:nvPr>
        </p:nvSpPr>
        <p:spPr/>
        <p:txBody>
          <a:bodyPr/>
          <a:lstStyle/>
          <a:p>
            <a:r>
              <a:rPr lang="en-GB" b="1" dirty="0"/>
              <a:t>Conclusion</a:t>
            </a:r>
          </a:p>
        </p:txBody>
      </p:sp>
      <p:sp>
        <p:nvSpPr>
          <p:cNvPr id="3" name="Content Placeholder 2">
            <a:extLst>
              <a:ext uri="{FF2B5EF4-FFF2-40B4-BE49-F238E27FC236}">
                <a16:creationId xmlns:a16="http://schemas.microsoft.com/office/drawing/2014/main" id="{CB9D4737-111D-18EE-8DA6-C488290AB6B9}"/>
              </a:ext>
            </a:extLst>
          </p:cNvPr>
          <p:cNvSpPr>
            <a:spLocks noGrp="1"/>
          </p:cNvSpPr>
          <p:nvPr>
            <p:ph idx="1"/>
          </p:nvPr>
        </p:nvSpPr>
        <p:spPr/>
        <p:txBody>
          <a:bodyPr>
            <a:normAutofit fontScale="92500" lnSpcReduction="10000"/>
          </a:bodyPr>
          <a:lstStyle/>
          <a:p>
            <a:r>
              <a:rPr lang="en-GB" dirty="0"/>
              <a:t>A Celtic language, ancestor to Welsh, Cornish and Breton, was spoken in much of Britain before the Roman Conquest.</a:t>
            </a:r>
          </a:p>
          <a:p>
            <a:r>
              <a:rPr lang="en-GB" dirty="0"/>
              <a:t>It is impossible to say for certain when, how and from where it arrived: almost certainly by 4c. BCE, and quite possibly coinciding with the population change visible in the genetic record at the beginning of the Iron Age.</a:t>
            </a:r>
          </a:p>
          <a:p>
            <a:r>
              <a:rPr lang="en-GB" dirty="0"/>
              <a:t>We can say nothing definite about other prehistoric languages in Britain: there may have been many, both Indo-European and non-Indo-European.</a:t>
            </a:r>
          </a:p>
          <a:p>
            <a:r>
              <a:rPr lang="en-GB" dirty="0"/>
              <a:t>This subject has intrinsic interest, but we must guard against drawing comparisons with modern issues around ethnic and linguistic identity, movement </a:t>
            </a:r>
            <a:r>
              <a:rPr lang="en-GB"/>
              <a:t>of people etc.</a:t>
            </a:r>
            <a:endParaRPr lang="en-GB" dirty="0"/>
          </a:p>
        </p:txBody>
      </p:sp>
    </p:spTree>
    <p:extLst>
      <p:ext uri="{BB962C8B-B14F-4D97-AF65-F5344CB8AC3E}">
        <p14:creationId xmlns:p14="http://schemas.microsoft.com/office/powerpoint/2010/main" val="245554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5E60-F315-B9A4-6EF9-A064E25640C0}"/>
              </a:ext>
            </a:extLst>
          </p:cNvPr>
          <p:cNvSpPr>
            <a:spLocks noGrp="1"/>
          </p:cNvSpPr>
          <p:nvPr>
            <p:ph type="title"/>
          </p:nvPr>
        </p:nvSpPr>
        <p:spPr/>
        <p:txBody>
          <a:bodyPr/>
          <a:lstStyle/>
          <a:p>
            <a:r>
              <a:rPr lang="en-GB" b="1" dirty="0"/>
              <a:t>Earlier Evidence</a:t>
            </a:r>
          </a:p>
        </p:txBody>
      </p:sp>
      <p:sp>
        <p:nvSpPr>
          <p:cNvPr id="3" name="Content Placeholder 2">
            <a:extLst>
              <a:ext uri="{FF2B5EF4-FFF2-40B4-BE49-F238E27FC236}">
                <a16:creationId xmlns:a16="http://schemas.microsoft.com/office/drawing/2014/main" id="{5C1213F3-23FA-A10D-780E-76494563FE27}"/>
              </a:ext>
            </a:extLst>
          </p:cNvPr>
          <p:cNvSpPr>
            <a:spLocks noGrp="1"/>
          </p:cNvSpPr>
          <p:nvPr>
            <p:ph idx="1"/>
          </p:nvPr>
        </p:nvSpPr>
        <p:spPr/>
        <p:txBody>
          <a:bodyPr/>
          <a:lstStyle/>
          <a:p>
            <a:r>
              <a:rPr lang="en-GB" dirty="0"/>
              <a:t>1. </a:t>
            </a:r>
            <a:r>
              <a:rPr lang="en-GB" dirty="0" err="1"/>
              <a:t>Avienus</a:t>
            </a:r>
            <a:r>
              <a:rPr lang="en-GB" dirty="0"/>
              <a:t> (4c. CE) calls the Britons </a:t>
            </a:r>
            <a:r>
              <a:rPr lang="en-GB" i="1" dirty="0" err="1"/>
              <a:t>Albiones</a:t>
            </a:r>
            <a:r>
              <a:rPr lang="en-GB" dirty="0"/>
              <a:t>, perhaps drawing on a lost Greek source of 6c. BCE. Cf. </a:t>
            </a:r>
            <a:r>
              <a:rPr lang="en-GB" i="1" dirty="0"/>
              <a:t>Albion</a:t>
            </a:r>
            <a:r>
              <a:rPr lang="en-GB" dirty="0"/>
              <a:t> in Pliny, Bede etc. &lt; *</a:t>
            </a:r>
            <a:r>
              <a:rPr lang="en-GB" i="1" dirty="0" err="1"/>
              <a:t>Albii̭u</a:t>
            </a:r>
            <a:r>
              <a:rPr lang="en-GB" dirty="0"/>
              <a:t> (&gt; Old Welsh </a:t>
            </a:r>
            <a:r>
              <a:rPr lang="en-GB" i="1" dirty="0" err="1"/>
              <a:t>elbid</a:t>
            </a:r>
            <a:r>
              <a:rPr lang="en-GB" dirty="0"/>
              <a:t> ‘world’). What was the source? Celtic-speakers in Britain? </a:t>
            </a:r>
            <a:r>
              <a:rPr lang="en-GB" dirty="0" err="1"/>
              <a:t>Gauls</a:t>
            </a:r>
            <a:r>
              <a:rPr lang="en-GB" dirty="0"/>
              <a:t>?</a:t>
            </a:r>
          </a:p>
          <a:p>
            <a:r>
              <a:rPr lang="en-GB" dirty="0"/>
              <a:t>2. Pytheas (4c. BCE) </a:t>
            </a:r>
            <a:r>
              <a:rPr lang="en-GB" i="1" dirty="0" err="1"/>
              <a:t>Prettania</a:t>
            </a:r>
            <a:r>
              <a:rPr lang="en-GB" dirty="0"/>
              <a:t> &lt; *</a:t>
            </a:r>
            <a:r>
              <a:rPr lang="en-GB" i="1" dirty="0" err="1"/>
              <a:t>Pritani</a:t>
            </a:r>
            <a:r>
              <a:rPr lang="en-GB" i="1" dirty="0"/>
              <a:t> </a:t>
            </a:r>
            <a:r>
              <a:rPr lang="en-GB" dirty="0"/>
              <a:t>&lt; *</a:t>
            </a:r>
            <a:r>
              <a:rPr lang="en-GB" i="1" dirty="0" err="1">
                <a:effectLst/>
                <a:ea typeface="Calibri" panose="020F0502020204030204" pitchFamily="34" charset="0"/>
              </a:rPr>
              <a:t>k</a:t>
            </a:r>
            <a:r>
              <a:rPr lang="en-GB" i="1" baseline="30000" dirty="0" err="1">
                <a:effectLst/>
                <a:ea typeface="Calibri" panose="020F0502020204030204" pitchFamily="34" charset="0"/>
              </a:rPr>
              <a:t>w</a:t>
            </a:r>
            <a:r>
              <a:rPr lang="en-GB" i="1" dirty="0" err="1">
                <a:effectLst/>
                <a:ea typeface="Calibri" panose="020F0502020204030204" pitchFamily="34" charset="0"/>
              </a:rPr>
              <a:t>ritu</a:t>
            </a:r>
            <a:r>
              <a:rPr lang="en-GB" i="1" dirty="0">
                <a:effectLst/>
                <a:ea typeface="Calibri" panose="020F0502020204030204" pitchFamily="34" charset="0"/>
              </a:rPr>
              <a:t>‑</a:t>
            </a:r>
            <a:r>
              <a:rPr lang="en-GB" dirty="0">
                <a:effectLst/>
                <a:ea typeface="Calibri" panose="020F0502020204030204" pitchFamily="34" charset="0"/>
              </a:rPr>
              <a:t> ‘shape, form’</a:t>
            </a:r>
            <a:r>
              <a:rPr lang="en-GB" dirty="0"/>
              <a:t> (cf. Welsh </a:t>
            </a:r>
            <a:r>
              <a:rPr lang="en-GB" i="1" dirty="0"/>
              <a:t>Prydain</a:t>
            </a:r>
            <a:r>
              <a:rPr lang="en-GB" dirty="0"/>
              <a:t> ‘Britain’)</a:t>
            </a:r>
          </a:p>
        </p:txBody>
      </p:sp>
    </p:spTree>
    <p:extLst>
      <p:ext uri="{BB962C8B-B14F-4D97-AF65-F5344CB8AC3E}">
        <p14:creationId xmlns:p14="http://schemas.microsoft.com/office/powerpoint/2010/main" val="29957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239C1-2528-A66B-1B02-61F2B164688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Celtic Languages</a:t>
            </a:r>
          </a:p>
        </p:txBody>
      </p:sp>
      <p:pic>
        <p:nvPicPr>
          <p:cNvPr id="29" name="Content Placeholder 28" descr="A diagram of a celtic family">
            <a:extLst>
              <a:ext uri="{FF2B5EF4-FFF2-40B4-BE49-F238E27FC236}">
                <a16:creationId xmlns:a16="http://schemas.microsoft.com/office/drawing/2014/main" id="{334DC390-FB75-7640-D734-C3406B2290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266488"/>
            <a:ext cx="6780700" cy="4322695"/>
          </a:xfrm>
          <a:prstGeom prst="rect">
            <a:avLst/>
          </a:prstGeom>
        </p:spPr>
      </p:pic>
    </p:spTree>
    <p:extLst>
      <p:ext uri="{BB962C8B-B14F-4D97-AF65-F5344CB8AC3E}">
        <p14:creationId xmlns:p14="http://schemas.microsoft.com/office/powerpoint/2010/main" val="206110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10857-9E39-5FCC-67E9-AE7FCA0B662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Indo-European Languages</a:t>
            </a:r>
          </a:p>
        </p:txBody>
      </p:sp>
      <p:pic>
        <p:nvPicPr>
          <p:cNvPr id="5" name="Content Placeholder 4" descr="A diagram of different languages&#10;&#10;Description automatically generated">
            <a:extLst>
              <a:ext uri="{FF2B5EF4-FFF2-40B4-BE49-F238E27FC236}">
                <a16:creationId xmlns:a16="http://schemas.microsoft.com/office/drawing/2014/main" id="{F69F22EC-3FE3-7B17-F492-1FCDE129BB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224108"/>
            <a:ext cx="6780700" cy="4407455"/>
          </a:xfrm>
          <a:prstGeom prst="rect">
            <a:avLst/>
          </a:prstGeom>
        </p:spPr>
      </p:pic>
    </p:spTree>
    <p:extLst>
      <p:ext uri="{BB962C8B-B14F-4D97-AF65-F5344CB8AC3E}">
        <p14:creationId xmlns:p14="http://schemas.microsoft.com/office/powerpoint/2010/main" val="344408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98B8-A2E8-8135-E973-C625AE703F07}"/>
              </a:ext>
            </a:extLst>
          </p:cNvPr>
          <p:cNvSpPr>
            <a:spLocks noGrp="1"/>
          </p:cNvSpPr>
          <p:nvPr>
            <p:ph type="title"/>
          </p:nvPr>
        </p:nvSpPr>
        <p:spPr/>
        <p:txBody>
          <a:bodyPr/>
          <a:lstStyle/>
          <a:p>
            <a:r>
              <a:rPr lang="en-GB" b="1" dirty="0"/>
              <a:t>Sound Laws</a:t>
            </a:r>
          </a:p>
        </p:txBody>
      </p:sp>
      <p:sp>
        <p:nvSpPr>
          <p:cNvPr id="3" name="Content Placeholder 2">
            <a:extLst>
              <a:ext uri="{FF2B5EF4-FFF2-40B4-BE49-F238E27FC236}">
                <a16:creationId xmlns:a16="http://schemas.microsoft.com/office/drawing/2014/main" id="{DBA632AE-72A0-2883-C962-394676A24FC2}"/>
              </a:ext>
            </a:extLst>
          </p:cNvPr>
          <p:cNvSpPr>
            <a:spLocks noGrp="1"/>
          </p:cNvSpPr>
          <p:nvPr>
            <p:ph idx="1"/>
          </p:nvPr>
        </p:nvSpPr>
        <p:spPr/>
        <p:txBody>
          <a:bodyPr>
            <a:normAutofit fontScale="77500" lnSpcReduction="20000"/>
          </a:bodyPr>
          <a:lstStyle/>
          <a:p>
            <a:r>
              <a:rPr lang="en-GB" dirty="0"/>
              <a:t>e.g. Grimm’s Law: </a:t>
            </a:r>
            <a:r>
              <a:rPr lang="cy-GB" dirty="0" err="1"/>
              <a:t>Indo-European</a:t>
            </a:r>
            <a:r>
              <a:rPr lang="cy-GB" dirty="0"/>
              <a:t> /p t k/ &gt; </a:t>
            </a:r>
            <a:r>
              <a:rPr lang="cy-GB" dirty="0" err="1"/>
              <a:t>Germanic</a:t>
            </a:r>
            <a:r>
              <a:rPr lang="cy-GB" dirty="0"/>
              <a:t> /f θ h/, </a:t>
            </a:r>
            <a:r>
              <a:rPr lang="cy-GB" dirty="0" err="1"/>
              <a:t>see</a:t>
            </a:r>
            <a:r>
              <a:rPr lang="cy-GB" dirty="0"/>
              <a:t> </a:t>
            </a:r>
            <a:r>
              <a:rPr lang="cy-GB" dirty="0" err="1"/>
              <a:t>Latin</a:t>
            </a:r>
            <a:r>
              <a:rPr lang="cy-GB" dirty="0"/>
              <a:t> </a:t>
            </a:r>
            <a:r>
              <a:rPr lang="cy-GB" b="1" i="1" dirty="0" err="1"/>
              <a:t>p</a:t>
            </a:r>
            <a:r>
              <a:rPr lang="cy-GB" i="1" dirty="0" err="1"/>
              <a:t>ater</a:t>
            </a:r>
            <a:r>
              <a:rPr lang="cy-GB" dirty="0"/>
              <a:t> : </a:t>
            </a:r>
            <a:r>
              <a:rPr lang="cy-GB" dirty="0" err="1"/>
              <a:t>Old</a:t>
            </a:r>
            <a:r>
              <a:rPr lang="cy-GB" dirty="0"/>
              <a:t> English </a:t>
            </a:r>
            <a:r>
              <a:rPr lang="cy-GB" b="1" i="1" dirty="0" err="1"/>
              <a:t>f</a:t>
            </a:r>
            <a:r>
              <a:rPr lang="cy-GB" i="1" dirty="0" err="1"/>
              <a:t>æder</a:t>
            </a:r>
            <a:r>
              <a:rPr lang="cy-GB" dirty="0"/>
              <a:t> : </a:t>
            </a:r>
            <a:r>
              <a:rPr lang="cy-GB" dirty="0" err="1"/>
              <a:t>Gothic</a:t>
            </a:r>
            <a:r>
              <a:rPr lang="cy-GB" dirty="0"/>
              <a:t> </a:t>
            </a:r>
            <a:r>
              <a:rPr lang="cy-GB" b="1" i="1" dirty="0" err="1"/>
              <a:t>f</a:t>
            </a:r>
            <a:r>
              <a:rPr lang="cy-GB" i="1" dirty="0" err="1"/>
              <a:t>adar</a:t>
            </a:r>
            <a:r>
              <a:rPr lang="cy-GB" dirty="0"/>
              <a:t>; </a:t>
            </a:r>
            <a:r>
              <a:rPr lang="cy-GB" dirty="0" err="1"/>
              <a:t>Latin</a:t>
            </a:r>
            <a:r>
              <a:rPr lang="cy-GB" dirty="0"/>
              <a:t> </a:t>
            </a:r>
            <a:r>
              <a:rPr lang="cy-GB" b="1" i="1" dirty="0"/>
              <a:t>t</a:t>
            </a:r>
            <a:r>
              <a:rPr lang="cy-GB" i="1" dirty="0"/>
              <a:t>res</a:t>
            </a:r>
            <a:r>
              <a:rPr lang="cy-GB" dirty="0"/>
              <a:t> : English </a:t>
            </a:r>
            <a:r>
              <a:rPr lang="cy-GB" b="1" i="1" dirty="0" err="1"/>
              <a:t>th</a:t>
            </a:r>
            <a:r>
              <a:rPr lang="cy-GB" i="1" dirty="0" err="1"/>
              <a:t>ree</a:t>
            </a:r>
            <a:r>
              <a:rPr lang="cy-GB" dirty="0"/>
              <a:t>; </a:t>
            </a:r>
            <a:r>
              <a:rPr lang="cy-GB" dirty="0" err="1"/>
              <a:t>Latin</a:t>
            </a:r>
            <a:r>
              <a:rPr lang="cy-GB" dirty="0"/>
              <a:t> </a:t>
            </a:r>
            <a:r>
              <a:rPr lang="cy-GB" b="1" i="1" dirty="0" err="1"/>
              <a:t>c</a:t>
            </a:r>
            <a:r>
              <a:rPr lang="cy-GB" i="1" dirty="0" err="1"/>
              <a:t>ornu</a:t>
            </a:r>
            <a:r>
              <a:rPr lang="cy-GB" dirty="0"/>
              <a:t> : English </a:t>
            </a:r>
            <a:r>
              <a:rPr lang="cy-GB" b="1" i="1" dirty="0" err="1"/>
              <a:t>h</a:t>
            </a:r>
            <a:r>
              <a:rPr lang="cy-GB" i="1" dirty="0" err="1"/>
              <a:t>orn</a:t>
            </a:r>
            <a:r>
              <a:rPr lang="cy-GB" dirty="0"/>
              <a:t>.</a:t>
            </a:r>
          </a:p>
          <a:p>
            <a:r>
              <a:rPr lang="cy-GB" b="1" dirty="0"/>
              <a:t>NB</a:t>
            </a:r>
            <a:r>
              <a:rPr lang="cy-GB" dirty="0"/>
              <a:t> </a:t>
            </a:r>
            <a:r>
              <a:rPr lang="cy-GB" dirty="0" err="1"/>
              <a:t>Latin</a:t>
            </a:r>
            <a:r>
              <a:rPr lang="cy-GB" dirty="0"/>
              <a:t> </a:t>
            </a:r>
            <a:r>
              <a:rPr lang="cy-GB" dirty="0" err="1"/>
              <a:t>keeps</a:t>
            </a:r>
            <a:r>
              <a:rPr lang="cy-GB" dirty="0"/>
              <a:t> the </a:t>
            </a:r>
            <a:r>
              <a:rPr lang="cy-GB" dirty="0" err="1"/>
              <a:t>Indo-European</a:t>
            </a:r>
            <a:r>
              <a:rPr lang="cy-GB" dirty="0"/>
              <a:t> </a:t>
            </a:r>
            <a:r>
              <a:rPr lang="cy-GB" dirty="0" err="1"/>
              <a:t>sounds</a:t>
            </a:r>
            <a:r>
              <a:rPr lang="cy-GB" dirty="0"/>
              <a:t> </a:t>
            </a:r>
            <a:r>
              <a:rPr lang="cy-GB" dirty="0" err="1"/>
              <a:t>here</a:t>
            </a:r>
            <a:r>
              <a:rPr lang="cy-GB" dirty="0"/>
              <a:t> [</a:t>
            </a:r>
            <a:r>
              <a:rPr lang="cy-GB" dirty="0" err="1"/>
              <a:t>Indo-European</a:t>
            </a:r>
            <a:r>
              <a:rPr lang="cy-GB" dirty="0"/>
              <a:t> */p/ was </a:t>
            </a:r>
            <a:r>
              <a:rPr lang="cy-GB" dirty="0" err="1"/>
              <a:t>lost</a:t>
            </a:r>
            <a:r>
              <a:rPr lang="cy-GB" dirty="0"/>
              <a:t> </a:t>
            </a:r>
            <a:r>
              <a:rPr lang="cy-GB" dirty="0" err="1"/>
              <a:t>in</a:t>
            </a:r>
            <a:r>
              <a:rPr lang="cy-GB" dirty="0"/>
              <a:t> Celtic, </a:t>
            </a:r>
            <a:r>
              <a:rPr lang="cy-GB" dirty="0" err="1"/>
              <a:t>e.g</a:t>
            </a:r>
            <a:r>
              <a:rPr lang="cy-GB" dirty="0"/>
              <a:t>. </a:t>
            </a:r>
            <a:r>
              <a:rPr lang="cy-GB" dirty="0" err="1"/>
              <a:t>Irish</a:t>
            </a:r>
            <a:r>
              <a:rPr lang="cy-GB" dirty="0"/>
              <a:t> </a:t>
            </a:r>
            <a:r>
              <a:rPr lang="cy-GB" b="1" i="1" u="sng" dirty="0"/>
              <a:t> </a:t>
            </a:r>
            <a:r>
              <a:rPr lang="cy-GB" i="1" dirty="0" err="1"/>
              <a:t>athair</a:t>
            </a:r>
            <a:r>
              <a:rPr lang="cy-GB" dirty="0"/>
              <a:t> ‘father’, </a:t>
            </a:r>
            <a:r>
              <a:rPr lang="cy-GB" dirty="0" err="1"/>
              <a:t>but</a:t>
            </a:r>
            <a:r>
              <a:rPr lang="cy-GB" dirty="0"/>
              <a:t> the </a:t>
            </a:r>
            <a:r>
              <a:rPr lang="cy-GB" dirty="0" err="1"/>
              <a:t>others</a:t>
            </a:r>
            <a:r>
              <a:rPr lang="cy-GB" dirty="0"/>
              <a:t> </a:t>
            </a:r>
            <a:r>
              <a:rPr lang="cy-GB" dirty="0" err="1"/>
              <a:t>were</a:t>
            </a:r>
            <a:r>
              <a:rPr lang="cy-GB" dirty="0"/>
              <a:t> </a:t>
            </a:r>
            <a:r>
              <a:rPr lang="cy-GB" dirty="0" err="1"/>
              <a:t>retained</a:t>
            </a:r>
            <a:r>
              <a:rPr lang="cy-GB" dirty="0"/>
              <a:t> at the </a:t>
            </a:r>
            <a:r>
              <a:rPr lang="cy-GB" dirty="0" err="1"/>
              <a:t>beginning</a:t>
            </a:r>
            <a:r>
              <a:rPr lang="cy-GB" dirty="0"/>
              <a:t> of a </a:t>
            </a:r>
            <a:r>
              <a:rPr lang="cy-GB" dirty="0" err="1"/>
              <a:t>word</a:t>
            </a:r>
            <a:r>
              <a:rPr lang="cy-GB" dirty="0"/>
              <a:t>, </a:t>
            </a:r>
            <a:r>
              <a:rPr lang="cy-GB" dirty="0" err="1"/>
              <a:t>e.g</a:t>
            </a:r>
            <a:r>
              <a:rPr lang="cy-GB" dirty="0"/>
              <a:t>. Welsh </a:t>
            </a:r>
            <a:r>
              <a:rPr lang="cy-GB" b="1" i="1" dirty="0"/>
              <a:t>t</a:t>
            </a:r>
            <a:r>
              <a:rPr lang="cy-GB" i="1" dirty="0"/>
              <a:t>ri</a:t>
            </a:r>
            <a:r>
              <a:rPr lang="cy-GB" dirty="0"/>
              <a:t>, </a:t>
            </a:r>
            <a:r>
              <a:rPr lang="cy-GB" b="1" i="1" dirty="0"/>
              <a:t>c</a:t>
            </a:r>
            <a:r>
              <a:rPr lang="cy-GB" i="1" dirty="0"/>
              <a:t>orn</a:t>
            </a:r>
            <a:r>
              <a:rPr lang="cy-GB" dirty="0"/>
              <a:t>].</a:t>
            </a:r>
          </a:p>
          <a:p>
            <a:r>
              <a:rPr lang="cy-GB" dirty="0" err="1"/>
              <a:t>Sound</a:t>
            </a:r>
            <a:r>
              <a:rPr lang="cy-GB" dirty="0"/>
              <a:t> </a:t>
            </a:r>
            <a:r>
              <a:rPr lang="cy-GB" dirty="0" err="1"/>
              <a:t>laws</a:t>
            </a:r>
            <a:r>
              <a:rPr lang="cy-GB" dirty="0"/>
              <a:t> </a:t>
            </a:r>
            <a:r>
              <a:rPr lang="cy-GB" dirty="0" err="1"/>
              <a:t>are</a:t>
            </a:r>
            <a:r>
              <a:rPr lang="cy-GB" dirty="0"/>
              <a:t> </a:t>
            </a:r>
            <a:r>
              <a:rPr lang="cy-GB" dirty="0" err="1"/>
              <a:t>normally</a:t>
            </a:r>
            <a:r>
              <a:rPr lang="cy-GB" dirty="0"/>
              <a:t> ‘CONDITIONAL’, </a:t>
            </a:r>
            <a:r>
              <a:rPr lang="cy-GB" dirty="0" err="1"/>
              <a:t>i.e</a:t>
            </a:r>
            <a:r>
              <a:rPr lang="cy-GB" dirty="0"/>
              <a:t>. </a:t>
            </a:r>
            <a:r>
              <a:rPr lang="cy-GB" dirty="0" err="1"/>
              <a:t>they</a:t>
            </a:r>
            <a:r>
              <a:rPr lang="cy-GB" dirty="0"/>
              <a:t> </a:t>
            </a:r>
            <a:r>
              <a:rPr lang="cy-GB" dirty="0" err="1"/>
              <a:t>depend</a:t>
            </a:r>
            <a:r>
              <a:rPr lang="cy-GB" dirty="0"/>
              <a:t> </a:t>
            </a:r>
            <a:r>
              <a:rPr lang="cy-GB" dirty="0" err="1"/>
              <a:t>on</a:t>
            </a:r>
            <a:r>
              <a:rPr lang="cy-GB" dirty="0"/>
              <a:t> the </a:t>
            </a:r>
            <a:r>
              <a:rPr lang="cy-GB" dirty="0" err="1"/>
              <a:t>position</a:t>
            </a:r>
            <a:r>
              <a:rPr lang="cy-GB" dirty="0"/>
              <a:t> of the </a:t>
            </a:r>
            <a:r>
              <a:rPr lang="cy-GB" dirty="0" err="1"/>
              <a:t>sound</a:t>
            </a:r>
            <a:r>
              <a:rPr lang="cy-GB" dirty="0"/>
              <a:t>, </a:t>
            </a:r>
            <a:r>
              <a:rPr lang="cy-GB" dirty="0" err="1"/>
              <a:t>e.g</a:t>
            </a:r>
            <a:r>
              <a:rPr lang="cy-GB" dirty="0"/>
              <a:t>. </a:t>
            </a:r>
            <a:r>
              <a:rPr lang="cy-GB" dirty="0" err="1"/>
              <a:t>in</a:t>
            </a:r>
            <a:r>
              <a:rPr lang="cy-GB" dirty="0"/>
              <a:t> </a:t>
            </a:r>
            <a:r>
              <a:rPr lang="cy-GB" dirty="0" err="1"/>
              <a:t>Latin</a:t>
            </a:r>
            <a:r>
              <a:rPr lang="cy-GB" dirty="0"/>
              <a:t> </a:t>
            </a:r>
            <a:r>
              <a:rPr lang="cy-GB" i="1" dirty="0" err="1"/>
              <a:t>pa</a:t>
            </a:r>
            <a:r>
              <a:rPr lang="cy-GB" b="1" i="1" dirty="0" err="1"/>
              <a:t>t</a:t>
            </a:r>
            <a:r>
              <a:rPr lang="cy-GB" i="1" dirty="0" err="1"/>
              <a:t>er</a:t>
            </a:r>
            <a:r>
              <a:rPr lang="cy-GB" dirty="0"/>
              <a:t> : </a:t>
            </a:r>
            <a:r>
              <a:rPr lang="cy-GB" dirty="0" err="1"/>
              <a:t>Old</a:t>
            </a:r>
            <a:r>
              <a:rPr lang="cy-GB" dirty="0"/>
              <a:t> English </a:t>
            </a:r>
            <a:r>
              <a:rPr lang="cy-GB" i="1" dirty="0" err="1"/>
              <a:t>fæ</a:t>
            </a:r>
            <a:r>
              <a:rPr lang="cy-GB" b="1" i="1" dirty="0" err="1"/>
              <a:t>d</a:t>
            </a:r>
            <a:r>
              <a:rPr lang="cy-GB" i="1" dirty="0" err="1"/>
              <a:t>er</a:t>
            </a:r>
            <a:r>
              <a:rPr lang="cy-GB" dirty="0"/>
              <a:t> : </a:t>
            </a:r>
            <a:r>
              <a:rPr lang="cy-GB" dirty="0" err="1"/>
              <a:t>Gothic</a:t>
            </a:r>
            <a:r>
              <a:rPr lang="cy-GB" dirty="0"/>
              <a:t> </a:t>
            </a:r>
            <a:r>
              <a:rPr lang="cy-GB" i="1" dirty="0" err="1"/>
              <a:t>fa</a:t>
            </a:r>
            <a:r>
              <a:rPr lang="cy-GB" b="1" i="1" dirty="0" err="1"/>
              <a:t>d</a:t>
            </a:r>
            <a:r>
              <a:rPr lang="cy-GB" i="1" dirty="0" err="1"/>
              <a:t>ar</a:t>
            </a:r>
            <a:r>
              <a:rPr lang="cy-GB" dirty="0"/>
              <a:t>, we </a:t>
            </a:r>
            <a:r>
              <a:rPr lang="cy-GB" dirty="0" err="1"/>
              <a:t>see</a:t>
            </a:r>
            <a:r>
              <a:rPr lang="cy-GB" dirty="0"/>
              <a:t> </a:t>
            </a:r>
            <a:r>
              <a:rPr lang="cy-GB" dirty="0" err="1"/>
              <a:t>Indo-European</a:t>
            </a:r>
            <a:r>
              <a:rPr lang="cy-GB" dirty="0"/>
              <a:t> */t/ &gt; </a:t>
            </a:r>
            <a:r>
              <a:rPr lang="cy-GB" dirty="0" err="1"/>
              <a:t>Germanic</a:t>
            </a:r>
            <a:r>
              <a:rPr lang="cy-GB" dirty="0"/>
              <a:t> */d/, not &gt; */θ/ </a:t>
            </a:r>
            <a:r>
              <a:rPr lang="cy-GB" dirty="0" err="1"/>
              <a:t>consistent</a:t>
            </a:r>
            <a:r>
              <a:rPr lang="cy-GB" dirty="0"/>
              <a:t> </a:t>
            </a:r>
            <a:r>
              <a:rPr lang="cy-GB" dirty="0" err="1"/>
              <a:t>with</a:t>
            </a:r>
            <a:r>
              <a:rPr lang="cy-GB" dirty="0"/>
              <a:t> </a:t>
            </a:r>
            <a:r>
              <a:rPr lang="cy-GB" dirty="0" err="1"/>
              <a:t>Grimm’s</a:t>
            </a:r>
            <a:r>
              <a:rPr lang="cy-GB" dirty="0"/>
              <a:t> Law.  </a:t>
            </a:r>
            <a:r>
              <a:rPr lang="cy-GB" dirty="0" err="1"/>
              <a:t>Why</a:t>
            </a:r>
            <a:r>
              <a:rPr lang="cy-GB" dirty="0"/>
              <a:t>?</a:t>
            </a:r>
          </a:p>
          <a:p>
            <a:r>
              <a:rPr lang="cy-GB" dirty="0"/>
              <a:t>The </a:t>
            </a:r>
            <a:r>
              <a:rPr lang="cy-GB" dirty="0" err="1"/>
              <a:t>reason</a:t>
            </a:r>
            <a:r>
              <a:rPr lang="cy-GB" dirty="0"/>
              <a:t> is </a:t>
            </a:r>
            <a:r>
              <a:rPr lang="cy-GB" dirty="0" err="1"/>
              <a:t>this</a:t>
            </a:r>
            <a:r>
              <a:rPr lang="cy-GB" dirty="0"/>
              <a:t>: </a:t>
            </a:r>
            <a:r>
              <a:rPr lang="cy-GB" dirty="0" err="1"/>
              <a:t>in</a:t>
            </a:r>
            <a:r>
              <a:rPr lang="cy-GB" dirty="0"/>
              <a:t> </a:t>
            </a:r>
            <a:r>
              <a:rPr lang="cy-GB" dirty="0" err="1"/>
              <a:t>Indo-European</a:t>
            </a:r>
            <a:r>
              <a:rPr lang="cy-GB" dirty="0"/>
              <a:t> the </a:t>
            </a:r>
            <a:r>
              <a:rPr lang="cy-GB" dirty="0" err="1"/>
              <a:t>syllable</a:t>
            </a:r>
            <a:r>
              <a:rPr lang="cy-GB" dirty="0"/>
              <a:t> </a:t>
            </a:r>
            <a:r>
              <a:rPr lang="cy-GB" dirty="0" err="1"/>
              <a:t>before</a:t>
            </a:r>
            <a:r>
              <a:rPr lang="cy-GB" dirty="0"/>
              <a:t> the */t/ was </a:t>
            </a:r>
            <a:r>
              <a:rPr lang="cy-GB" dirty="0" err="1"/>
              <a:t>unaccented</a:t>
            </a:r>
            <a:r>
              <a:rPr lang="cy-GB" dirty="0"/>
              <a:t> (*</a:t>
            </a:r>
            <a:r>
              <a:rPr lang="cy-GB" i="1" dirty="0" err="1"/>
              <a:t>pH</a:t>
            </a:r>
            <a:r>
              <a:rPr lang="cy-GB" b="1" i="1" dirty="0" err="1"/>
              <a:t>tēr</a:t>
            </a:r>
            <a:r>
              <a:rPr lang="cy-GB" dirty="0"/>
              <a:t>), and </a:t>
            </a:r>
            <a:r>
              <a:rPr lang="cy-GB" dirty="0" err="1"/>
              <a:t>in</a:t>
            </a:r>
            <a:r>
              <a:rPr lang="cy-GB" dirty="0"/>
              <a:t> </a:t>
            </a:r>
            <a:r>
              <a:rPr lang="cy-GB" dirty="0" err="1"/>
              <a:t>that</a:t>
            </a:r>
            <a:r>
              <a:rPr lang="cy-GB" dirty="0"/>
              <a:t> </a:t>
            </a:r>
            <a:r>
              <a:rPr lang="cy-GB" dirty="0" err="1"/>
              <a:t>position</a:t>
            </a:r>
            <a:r>
              <a:rPr lang="cy-GB" dirty="0"/>
              <a:t> </a:t>
            </a:r>
            <a:r>
              <a:rPr lang="cy-GB" dirty="0" err="1"/>
              <a:t>Indo-European</a:t>
            </a:r>
            <a:r>
              <a:rPr lang="cy-GB" dirty="0"/>
              <a:t> */p t k/ </a:t>
            </a:r>
            <a:r>
              <a:rPr lang="cy-GB" dirty="0" err="1"/>
              <a:t>became</a:t>
            </a:r>
            <a:r>
              <a:rPr lang="cy-GB" dirty="0"/>
              <a:t> </a:t>
            </a:r>
            <a:r>
              <a:rPr lang="cy-GB" dirty="0" err="1"/>
              <a:t>Germanic</a:t>
            </a:r>
            <a:r>
              <a:rPr lang="cy-GB" dirty="0"/>
              <a:t> */b d g/ (</a:t>
            </a:r>
            <a:r>
              <a:rPr lang="cy-GB" dirty="0" err="1"/>
              <a:t>Verner’s</a:t>
            </a:r>
            <a:r>
              <a:rPr lang="cy-GB" dirty="0"/>
              <a:t> Law). Thus </a:t>
            </a:r>
            <a:r>
              <a:rPr lang="cy-GB" dirty="0" err="1"/>
              <a:t>Grimm’s</a:t>
            </a:r>
            <a:r>
              <a:rPr lang="cy-GB" dirty="0"/>
              <a:t> Law does not </a:t>
            </a:r>
            <a:r>
              <a:rPr lang="cy-GB" dirty="0" err="1"/>
              <a:t>apply</a:t>
            </a:r>
            <a:r>
              <a:rPr lang="cy-GB" dirty="0"/>
              <a:t> </a:t>
            </a:r>
            <a:r>
              <a:rPr lang="cy-GB" dirty="0" err="1"/>
              <a:t>in</a:t>
            </a:r>
            <a:r>
              <a:rPr lang="cy-GB" dirty="0"/>
              <a:t> </a:t>
            </a:r>
            <a:r>
              <a:rPr lang="cy-GB" dirty="0" err="1"/>
              <a:t>every</a:t>
            </a:r>
            <a:r>
              <a:rPr lang="cy-GB" dirty="0"/>
              <a:t> </a:t>
            </a:r>
            <a:r>
              <a:rPr lang="cy-GB" dirty="0" err="1"/>
              <a:t>position</a:t>
            </a:r>
            <a:r>
              <a:rPr lang="cy-GB" dirty="0"/>
              <a:t>.</a:t>
            </a:r>
          </a:p>
          <a:p>
            <a:r>
              <a:rPr lang="cy-GB" dirty="0" err="1"/>
              <a:t>Many</a:t>
            </a:r>
            <a:r>
              <a:rPr lang="cy-GB" dirty="0"/>
              <a:t> </a:t>
            </a:r>
            <a:r>
              <a:rPr lang="cy-GB" dirty="0" err="1"/>
              <a:t>sound</a:t>
            </a:r>
            <a:r>
              <a:rPr lang="cy-GB" dirty="0"/>
              <a:t> </a:t>
            </a:r>
            <a:r>
              <a:rPr lang="cy-GB" dirty="0" err="1"/>
              <a:t>changes</a:t>
            </a:r>
            <a:r>
              <a:rPr lang="cy-GB" dirty="0"/>
              <a:t> </a:t>
            </a:r>
            <a:r>
              <a:rPr lang="cy-GB" dirty="0" err="1"/>
              <a:t>are</a:t>
            </a:r>
            <a:r>
              <a:rPr lang="cy-GB" dirty="0"/>
              <a:t> OCCASIONAL, </a:t>
            </a:r>
            <a:r>
              <a:rPr lang="cy-GB" dirty="0" err="1"/>
              <a:t>depending</a:t>
            </a:r>
            <a:r>
              <a:rPr lang="cy-GB" dirty="0"/>
              <a:t> </a:t>
            </a:r>
            <a:r>
              <a:rPr lang="cy-GB" dirty="0" err="1"/>
              <a:t>in</a:t>
            </a:r>
            <a:r>
              <a:rPr lang="cy-GB" dirty="0"/>
              <a:t> </a:t>
            </a:r>
            <a:r>
              <a:rPr lang="cy-GB" dirty="0" err="1"/>
              <a:t>particular</a:t>
            </a:r>
            <a:r>
              <a:rPr lang="cy-GB" dirty="0"/>
              <a:t> </a:t>
            </a:r>
            <a:r>
              <a:rPr lang="cy-GB" dirty="0" err="1"/>
              <a:t>on</a:t>
            </a:r>
            <a:r>
              <a:rPr lang="cy-GB" dirty="0"/>
              <a:t> ANALOGY, </a:t>
            </a:r>
            <a:r>
              <a:rPr lang="cy-GB" dirty="0" err="1"/>
              <a:t>e.g</a:t>
            </a:r>
            <a:r>
              <a:rPr lang="cy-GB" dirty="0"/>
              <a:t>. </a:t>
            </a:r>
            <a:r>
              <a:rPr lang="cy-GB" dirty="0" err="1"/>
              <a:t>Old</a:t>
            </a:r>
            <a:r>
              <a:rPr lang="cy-GB" dirty="0"/>
              <a:t> English </a:t>
            </a:r>
            <a:r>
              <a:rPr lang="cy-GB" i="1" dirty="0" err="1"/>
              <a:t>fæ</a:t>
            </a:r>
            <a:r>
              <a:rPr lang="cy-GB" b="1" i="1" dirty="0" err="1"/>
              <a:t>d</a:t>
            </a:r>
            <a:r>
              <a:rPr lang="cy-GB" i="1" dirty="0" err="1"/>
              <a:t>er</a:t>
            </a:r>
            <a:r>
              <a:rPr lang="cy-GB" dirty="0"/>
              <a:t> &gt; Modern English </a:t>
            </a:r>
            <a:r>
              <a:rPr lang="cy-GB" i="1" dirty="0"/>
              <a:t>fa</a:t>
            </a:r>
            <a:r>
              <a:rPr lang="cy-GB" b="1" i="1" dirty="0"/>
              <a:t>th</a:t>
            </a:r>
            <a:r>
              <a:rPr lang="cy-GB" i="1" dirty="0"/>
              <a:t>er</a:t>
            </a:r>
            <a:r>
              <a:rPr lang="cy-GB" dirty="0"/>
              <a:t> </a:t>
            </a:r>
            <a:r>
              <a:rPr lang="cy-GB" dirty="0" err="1"/>
              <a:t>under</a:t>
            </a:r>
            <a:r>
              <a:rPr lang="cy-GB" dirty="0"/>
              <a:t> the </a:t>
            </a:r>
            <a:r>
              <a:rPr lang="cy-GB" dirty="0" err="1"/>
              <a:t>influence</a:t>
            </a:r>
            <a:r>
              <a:rPr lang="cy-GB" dirty="0"/>
              <a:t> of </a:t>
            </a:r>
            <a:r>
              <a:rPr lang="cy-GB" i="1" dirty="0" err="1"/>
              <a:t>bro</a:t>
            </a:r>
            <a:r>
              <a:rPr lang="cy-GB" b="1" i="1" dirty="0" err="1"/>
              <a:t>th</a:t>
            </a:r>
            <a:r>
              <a:rPr lang="cy-GB" i="1" dirty="0" err="1"/>
              <a:t>er</a:t>
            </a:r>
            <a:r>
              <a:rPr lang="cy-GB" dirty="0"/>
              <a:t>, </a:t>
            </a:r>
            <a:r>
              <a:rPr lang="cy-GB" i="1" dirty="0" err="1"/>
              <a:t>mo</a:t>
            </a:r>
            <a:r>
              <a:rPr lang="cy-GB" b="1" i="1" dirty="0" err="1"/>
              <a:t>th</a:t>
            </a:r>
            <a:r>
              <a:rPr lang="cy-GB" i="1" dirty="0" err="1"/>
              <a:t>er</a:t>
            </a:r>
            <a:r>
              <a:rPr lang="cy-GB" dirty="0"/>
              <a:t>.</a:t>
            </a:r>
          </a:p>
          <a:p>
            <a:r>
              <a:rPr lang="cy-GB" dirty="0"/>
              <a:t>[</a:t>
            </a:r>
            <a:r>
              <a:rPr lang="cy-GB" dirty="0" err="1"/>
              <a:t>Old</a:t>
            </a:r>
            <a:r>
              <a:rPr lang="cy-GB" dirty="0"/>
              <a:t> English </a:t>
            </a:r>
            <a:r>
              <a:rPr lang="cy-GB" i="1" dirty="0" err="1"/>
              <a:t>moÞer</a:t>
            </a:r>
            <a:r>
              <a:rPr lang="cy-GB" dirty="0"/>
              <a:t>, </a:t>
            </a:r>
            <a:r>
              <a:rPr lang="cy-GB" i="1" dirty="0" err="1"/>
              <a:t>broÞer</a:t>
            </a:r>
            <a:r>
              <a:rPr lang="cy-GB" dirty="0"/>
              <a:t> – </a:t>
            </a:r>
            <a:r>
              <a:rPr lang="cy-GB" dirty="0" err="1"/>
              <a:t>then</a:t>
            </a:r>
            <a:r>
              <a:rPr lang="cy-GB" dirty="0"/>
              <a:t> the /θ/ is </a:t>
            </a:r>
            <a:r>
              <a:rPr lang="cy-GB" dirty="0" err="1"/>
              <a:t>voiced</a:t>
            </a:r>
            <a:r>
              <a:rPr lang="cy-GB" dirty="0"/>
              <a:t> to /ð/, Modern English </a:t>
            </a:r>
            <a:r>
              <a:rPr lang="cy-GB" i="1" dirty="0" err="1"/>
              <a:t>brother</a:t>
            </a:r>
            <a:r>
              <a:rPr lang="cy-GB" dirty="0"/>
              <a:t> [</a:t>
            </a:r>
            <a:r>
              <a:rPr lang="cy-GB" dirty="0" err="1"/>
              <a:t>brəðə</a:t>
            </a:r>
            <a:r>
              <a:rPr lang="cy-GB" dirty="0"/>
              <a:t>], </a:t>
            </a:r>
            <a:r>
              <a:rPr lang="cy-GB" i="1" dirty="0" err="1"/>
              <a:t>mother</a:t>
            </a:r>
            <a:r>
              <a:rPr lang="cy-GB" dirty="0"/>
              <a:t> [</a:t>
            </a:r>
            <a:r>
              <a:rPr lang="cy-GB" dirty="0" err="1"/>
              <a:t>məðə</a:t>
            </a:r>
            <a:r>
              <a:rPr lang="cy-GB" dirty="0"/>
              <a:t>]].</a:t>
            </a:r>
            <a:endParaRPr lang="en-GB" dirty="0"/>
          </a:p>
        </p:txBody>
      </p:sp>
    </p:spTree>
    <p:extLst>
      <p:ext uri="{BB962C8B-B14F-4D97-AF65-F5344CB8AC3E}">
        <p14:creationId xmlns:p14="http://schemas.microsoft.com/office/powerpoint/2010/main" val="403059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C93C-B487-81C6-1E5C-EBE8500A4FC6}"/>
              </a:ext>
            </a:extLst>
          </p:cNvPr>
          <p:cNvSpPr>
            <a:spLocks noGrp="1"/>
          </p:cNvSpPr>
          <p:nvPr>
            <p:ph type="title"/>
          </p:nvPr>
        </p:nvSpPr>
        <p:spPr/>
        <p:txBody>
          <a:bodyPr/>
          <a:lstStyle/>
          <a:p>
            <a:r>
              <a:rPr lang="en-GB" b="1" dirty="0"/>
              <a:t>Reconstructing hypothetical languages</a:t>
            </a:r>
          </a:p>
        </p:txBody>
      </p:sp>
      <p:sp>
        <p:nvSpPr>
          <p:cNvPr id="3" name="Content Placeholder 2">
            <a:extLst>
              <a:ext uri="{FF2B5EF4-FFF2-40B4-BE49-F238E27FC236}">
                <a16:creationId xmlns:a16="http://schemas.microsoft.com/office/drawing/2014/main" id="{471D9B0A-8CEF-F7A2-6C61-B723AC9945F2}"/>
              </a:ext>
            </a:extLst>
          </p:cNvPr>
          <p:cNvSpPr>
            <a:spLocks noGrp="1"/>
          </p:cNvSpPr>
          <p:nvPr>
            <p:ph idx="1"/>
          </p:nvPr>
        </p:nvSpPr>
        <p:spPr/>
        <p:txBody>
          <a:bodyPr>
            <a:normAutofit fontScale="92500"/>
          </a:bodyPr>
          <a:lstStyle/>
          <a:p>
            <a:r>
              <a:rPr lang="en-GB" dirty="0"/>
              <a:t>By working backwards from the attested languages, we can recreate hypothetical ancestor languages, such as Common Celtic, Common Germanic, Common Italic etc., and ultimately Proto-Indo-European.</a:t>
            </a:r>
          </a:p>
          <a:p>
            <a:r>
              <a:rPr lang="en-GB" dirty="0"/>
              <a:t>We use asterisks to denote reconstructed sounds, words and sentences, thus IE *</a:t>
            </a:r>
            <a:r>
              <a:rPr lang="en-GB" i="1" dirty="0" err="1"/>
              <a:t>pHtēr</a:t>
            </a:r>
            <a:r>
              <a:rPr lang="en-GB" dirty="0"/>
              <a:t> ‘father’ etc.</a:t>
            </a:r>
          </a:p>
          <a:p>
            <a:r>
              <a:rPr lang="en-GB" dirty="0"/>
              <a:t>The names (Celtic, Germanic, Indo-European) etc. are modern scholarly conventions: not all the languages which we call Celtic were called Celtic in the ancient period (e.g. British, Goidelic). Nonetheless we can prove that they are close relatives of the languages which the ancient authors did call Celtic (e.g. </a:t>
            </a:r>
            <a:r>
              <a:rPr lang="en-GB" dirty="0" err="1"/>
              <a:t>Gaulish</a:t>
            </a:r>
            <a:r>
              <a:rPr lang="en-GB" dirty="0"/>
              <a:t>), and that they derive independently from the same node on the Indo-European ‘family tree’.</a:t>
            </a:r>
          </a:p>
        </p:txBody>
      </p:sp>
    </p:spTree>
    <p:extLst>
      <p:ext uri="{BB962C8B-B14F-4D97-AF65-F5344CB8AC3E}">
        <p14:creationId xmlns:p14="http://schemas.microsoft.com/office/powerpoint/2010/main" val="228667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7389-2DB6-D1B7-B578-1A1541115464}"/>
              </a:ext>
            </a:extLst>
          </p:cNvPr>
          <p:cNvSpPr>
            <a:spLocks noGrp="1"/>
          </p:cNvSpPr>
          <p:nvPr>
            <p:ph type="title"/>
          </p:nvPr>
        </p:nvSpPr>
        <p:spPr/>
        <p:txBody>
          <a:bodyPr/>
          <a:lstStyle/>
          <a:p>
            <a:r>
              <a:rPr lang="en-GB" b="1" dirty="0"/>
              <a:t>Classifying languages</a:t>
            </a:r>
          </a:p>
        </p:txBody>
      </p:sp>
      <p:sp>
        <p:nvSpPr>
          <p:cNvPr id="3" name="Content Placeholder 2">
            <a:extLst>
              <a:ext uri="{FF2B5EF4-FFF2-40B4-BE49-F238E27FC236}">
                <a16:creationId xmlns:a16="http://schemas.microsoft.com/office/drawing/2014/main" id="{EC3DC927-7758-7900-AB9E-BB6870C6BF81}"/>
              </a:ext>
            </a:extLst>
          </p:cNvPr>
          <p:cNvSpPr>
            <a:spLocks noGrp="1"/>
          </p:cNvSpPr>
          <p:nvPr>
            <p:ph idx="1"/>
          </p:nvPr>
        </p:nvSpPr>
        <p:spPr/>
        <p:txBody>
          <a:bodyPr>
            <a:normAutofit lnSpcReduction="10000"/>
          </a:bodyPr>
          <a:lstStyle/>
          <a:p>
            <a:r>
              <a:rPr lang="en-GB" dirty="0"/>
              <a:t>Shared innovations are important, not shared archaisms, thus the fact that Latin, Greek and Sanskrit have retained /p/ (</a:t>
            </a:r>
            <a:r>
              <a:rPr lang="en-GB" i="1" dirty="0"/>
              <a:t>pater</a:t>
            </a:r>
            <a:r>
              <a:rPr lang="en-GB" dirty="0"/>
              <a:t>, </a:t>
            </a:r>
            <a:r>
              <a:rPr lang="en-GB" i="1" dirty="0"/>
              <a:t>pater</a:t>
            </a:r>
            <a:r>
              <a:rPr lang="en-GB" dirty="0"/>
              <a:t>, </a:t>
            </a:r>
            <a:r>
              <a:rPr lang="en-GB" i="1" dirty="0" err="1"/>
              <a:t>pitar</a:t>
            </a:r>
            <a:r>
              <a:rPr lang="en-GB" dirty="0"/>
              <a:t>) does not </a:t>
            </a:r>
            <a:r>
              <a:rPr lang="en-GB" i="1" dirty="0"/>
              <a:t>necessarily</a:t>
            </a:r>
            <a:r>
              <a:rPr lang="en-GB" dirty="0"/>
              <a:t> mean that they are particularly closely related, but the fact that </a:t>
            </a:r>
            <a:r>
              <a:rPr lang="en-GB" dirty="0" err="1"/>
              <a:t>Gaulish</a:t>
            </a:r>
            <a:r>
              <a:rPr lang="en-GB" dirty="0"/>
              <a:t> and Irish have lost it (</a:t>
            </a:r>
            <a:r>
              <a:rPr lang="en-GB" i="1" dirty="0" err="1"/>
              <a:t>atir</a:t>
            </a:r>
            <a:r>
              <a:rPr lang="en-GB" dirty="0"/>
              <a:t>, </a:t>
            </a:r>
            <a:r>
              <a:rPr lang="en-GB" i="1" dirty="0" err="1"/>
              <a:t>athair</a:t>
            </a:r>
            <a:r>
              <a:rPr lang="en-GB" dirty="0"/>
              <a:t>) is potentially important and points towards their common descent from a hypothetical Celtic language.</a:t>
            </a:r>
          </a:p>
          <a:p>
            <a:r>
              <a:rPr lang="en-GB" dirty="0"/>
              <a:t>But sound changes </a:t>
            </a:r>
            <a:r>
              <a:rPr lang="en-GB" i="1" dirty="0"/>
              <a:t>can</a:t>
            </a:r>
            <a:r>
              <a:rPr lang="en-GB" dirty="0"/>
              <a:t> occur independently. /p/ was lost in Armenian, so does that make Armenian Celtic?</a:t>
            </a:r>
          </a:p>
          <a:p>
            <a:r>
              <a:rPr lang="en-GB" b="1" dirty="0"/>
              <a:t>NO</a:t>
            </a:r>
            <a:r>
              <a:rPr lang="en-GB" dirty="0"/>
              <a:t>, because other sounds behaved differently in the Celtic languages and in Armenian, e.g. /ṛ/ &gt; Celtic /</a:t>
            </a:r>
            <a:r>
              <a:rPr lang="en-GB" dirty="0" err="1"/>
              <a:t>ri</a:t>
            </a:r>
            <a:r>
              <a:rPr lang="en-GB" dirty="0"/>
              <a:t>/ (e.g. Welsh </a:t>
            </a:r>
            <a:r>
              <a:rPr lang="en-GB" i="1" dirty="0" err="1"/>
              <a:t>rhyd</a:t>
            </a:r>
            <a:r>
              <a:rPr lang="en-GB" dirty="0"/>
              <a:t> ‘ford’ &lt; IE *</a:t>
            </a:r>
            <a:r>
              <a:rPr lang="en-GB" i="1" dirty="0" err="1"/>
              <a:t>pṛtus</a:t>
            </a:r>
            <a:r>
              <a:rPr lang="en-GB" dirty="0"/>
              <a:t>) v. Armenian /</a:t>
            </a:r>
            <a:r>
              <a:rPr lang="en-GB" dirty="0" err="1"/>
              <a:t>ar</a:t>
            </a:r>
            <a:r>
              <a:rPr lang="en-GB" dirty="0"/>
              <a:t>/.</a:t>
            </a:r>
            <a:endParaRPr lang="en-GB" b="1" dirty="0"/>
          </a:p>
        </p:txBody>
      </p:sp>
    </p:spTree>
    <p:extLst>
      <p:ext uri="{BB962C8B-B14F-4D97-AF65-F5344CB8AC3E}">
        <p14:creationId xmlns:p14="http://schemas.microsoft.com/office/powerpoint/2010/main" val="367646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613D-7AE4-1278-E022-1C84DCD445FF}"/>
              </a:ext>
            </a:extLst>
          </p:cNvPr>
          <p:cNvSpPr>
            <a:spLocks noGrp="1"/>
          </p:cNvSpPr>
          <p:nvPr>
            <p:ph type="title"/>
          </p:nvPr>
        </p:nvSpPr>
        <p:spPr/>
        <p:txBody>
          <a:bodyPr/>
          <a:lstStyle/>
          <a:p>
            <a:r>
              <a:rPr lang="en-GB" b="1" dirty="0"/>
              <a:t>P and Q Celtic</a:t>
            </a:r>
          </a:p>
        </p:txBody>
      </p:sp>
      <p:sp>
        <p:nvSpPr>
          <p:cNvPr id="3" name="Content Placeholder 2">
            <a:extLst>
              <a:ext uri="{FF2B5EF4-FFF2-40B4-BE49-F238E27FC236}">
                <a16:creationId xmlns:a16="http://schemas.microsoft.com/office/drawing/2014/main" id="{D36ED471-CCC6-6ADE-FB28-275872E3CD6A}"/>
              </a:ext>
            </a:extLst>
          </p:cNvPr>
          <p:cNvSpPr>
            <a:spLocks noGrp="1"/>
          </p:cNvSpPr>
          <p:nvPr>
            <p:ph idx="1"/>
          </p:nvPr>
        </p:nvSpPr>
        <p:spPr/>
        <p:txBody>
          <a:bodyPr/>
          <a:lstStyle/>
          <a:p>
            <a:r>
              <a:rPr lang="en-GB" dirty="0"/>
              <a:t>In some Celtic languages a new /p/ developed from </a:t>
            </a:r>
            <a:r>
              <a:rPr lang="cy-GB" dirty="0"/>
              <a:t>/</a:t>
            </a:r>
            <a:r>
              <a:rPr lang="cy-GB" dirty="0" err="1"/>
              <a:t>k</a:t>
            </a:r>
            <a:r>
              <a:rPr lang="cy-GB" baseline="30000" dirty="0" err="1"/>
              <a:t>w</a:t>
            </a:r>
            <a:r>
              <a:rPr lang="cy-GB" dirty="0"/>
              <a:t>/ (</a:t>
            </a:r>
            <a:r>
              <a:rPr lang="cy-GB" dirty="0" err="1"/>
              <a:t>Gaulish</a:t>
            </a:r>
            <a:r>
              <a:rPr lang="cy-GB" dirty="0"/>
              <a:t>, British), </a:t>
            </a:r>
            <a:r>
              <a:rPr lang="cy-GB" dirty="0" err="1"/>
              <a:t>but</a:t>
            </a:r>
            <a:r>
              <a:rPr lang="cy-GB" dirty="0"/>
              <a:t> </a:t>
            </a:r>
            <a:r>
              <a:rPr lang="cy-GB" dirty="0" err="1"/>
              <a:t>this</a:t>
            </a:r>
            <a:r>
              <a:rPr lang="cy-GB" dirty="0"/>
              <a:t> did not </a:t>
            </a:r>
            <a:r>
              <a:rPr lang="cy-GB" dirty="0" err="1"/>
              <a:t>happen</a:t>
            </a:r>
            <a:r>
              <a:rPr lang="cy-GB" dirty="0"/>
              <a:t> </a:t>
            </a:r>
            <a:r>
              <a:rPr lang="cy-GB" dirty="0" err="1"/>
              <a:t>in</a:t>
            </a:r>
            <a:r>
              <a:rPr lang="cy-GB" dirty="0"/>
              <a:t> </a:t>
            </a:r>
            <a:r>
              <a:rPr lang="cy-GB" dirty="0" err="1"/>
              <a:t>Goidelic</a:t>
            </a:r>
            <a:r>
              <a:rPr lang="cy-GB" dirty="0"/>
              <a:t> or </a:t>
            </a:r>
            <a:r>
              <a:rPr lang="cy-GB" dirty="0" err="1"/>
              <a:t>Celtiberian</a:t>
            </a:r>
            <a:r>
              <a:rPr lang="cy-GB" dirty="0"/>
              <a:t>. </a:t>
            </a:r>
            <a:r>
              <a:rPr lang="cy-GB" dirty="0" err="1"/>
              <a:t>In</a:t>
            </a:r>
            <a:r>
              <a:rPr lang="cy-GB" dirty="0"/>
              <a:t> </a:t>
            </a:r>
            <a:r>
              <a:rPr lang="cy-GB" dirty="0" err="1"/>
              <a:t>Goidelic</a:t>
            </a:r>
            <a:r>
              <a:rPr lang="cy-GB" dirty="0"/>
              <a:t>, /</a:t>
            </a:r>
            <a:r>
              <a:rPr lang="cy-GB" dirty="0" err="1"/>
              <a:t>k</a:t>
            </a:r>
            <a:r>
              <a:rPr lang="cy-GB" baseline="30000" dirty="0" err="1"/>
              <a:t>w</a:t>
            </a:r>
            <a:r>
              <a:rPr lang="cy-GB" dirty="0"/>
              <a:t>/ </a:t>
            </a:r>
            <a:r>
              <a:rPr lang="cy-GB" dirty="0" err="1"/>
              <a:t>became</a:t>
            </a:r>
            <a:r>
              <a:rPr lang="cy-GB" dirty="0"/>
              <a:t> /k/ </a:t>
            </a:r>
            <a:r>
              <a:rPr lang="cy-GB" dirty="0" err="1"/>
              <a:t>before</a:t>
            </a:r>
            <a:r>
              <a:rPr lang="cy-GB" dirty="0"/>
              <a:t> the </a:t>
            </a:r>
            <a:r>
              <a:rPr lang="cy-GB" dirty="0" err="1"/>
              <a:t>Old</a:t>
            </a:r>
            <a:r>
              <a:rPr lang="cy-GB" dirty="0"/>
              <a:t> </a:t>
            </a:r>
            <a:r>
              <a:rPr lang="cy-GB" dirty="0" err="1"/>
              <a:t>Irish</a:t>
            </a:r>
            <a:r>
              <a:rPr lang="cy-GB" dirty="0"/>
              <a:t> </a:t>
            </a:r>
            <a:r>
              <a:rPr lang="cy-GB" dirty="0" err="1"/>
              <a:t>period</a:t>
            </a:r>
            <a:r>
              <a:rPr lang="cy-GB" dirty="0"/>
              <a:t> (</a:t>
            </a:r>
            <a:r>
              <a:rPr lang="cy-GB" dirty="0" err="1"/>
              <a:t>spelled</a:t>
            </a:r>
            <a:r>
              <a:rPr lang="cy-GB" dirty="0"/>
              <a:t> </a:t>
            </a:r>
            <a:r>
              <a:rPr lang="cy-GB" i="1" dirty="0"/>
              <a:t>c</a:t>
            </a:r>
            <a:r>
              <a:rPr lang="cy-GB" dirty="0"/>
              <a:t>), thus:</a:t>
            </a:r>
          </a:p>
          <a:p>
            <a:r>
              <a:rPr lang="cy-GB" dirty="0" err="1"/>
              <a:t>Old</a:t>
            </a:r>
            <a:r>
              <a:rPr lang="cy-GB" dirty="0"/>
              <a:t> </a:t>
            </a:r>
            <a:r>
              <a:rPr lang="cy-GB" dirty="0" err="1"/>
              <a:t>Irish</a:t>
            </a:r>
            <a:r>
              <a:rPr lang="cy-GB" dirty="0"/>
              <a:t> </a:t>
            </a:r>
            <a:r>
              <a:rPr lang="cy-GB" i="1" dirty="0" err="1"/>
              <a:t>cenn</a:t>
            </a:r>
            <a:r>
              <a:rPr lang="cy-GB" dirty="0"/>
              <a:t> : </a:t>
            </a:r>
            <a:r>
              <a:rPr lang="cy-GB" dirty="0" err="1"/>
              <a:t>Middle</a:t>
            </a:r>
            <a:r>
              <a:rPr lang="cy-GB" dirty="0"/>
              <a:t> Welsh </a:t>
            </a:r>
            <a:r>
              <a:rPr lang="cy-GB" i="1" dirty="0" err="1"/>
              <a:t>penn</a:t>
            </a:r>
            <a:r>
              <a:rPr lang="cy-GB" dirty="0"/>
              <a:t>; </a:t>
            </a:r>
            <a:r>
              <a:rPr lang="cy-GB" dirty="0" err="1"/>
              <a:t>Ogham</a:t>
            </a:r>
            <a:r>
              <a:rPr lang="cy-GB" dirty="0"/>
              <a:t> </a:t>
            </a:r>
            <a:r>
              <a:rPr lang="cy-GB" b="1" dirty="0"/>
              <a:t>MAQ(Q)I</a:t>
            </a:r>
            <a:r>
              <a:rPr lang="cy-GB" dirty="0"/>
              <a:t> (gen. </a:t>
            </a:r>
            <a:r>
              <a:rPr lang="cy-GB" dirty="0" err="1"/>
              <a:t>sg</a:t>
            </a:r>
            <a:r>
              <a:rPr lang="cy-GB" dirty="0"/>
              <a:t>.) &gt; </a:t>
            </a:r>
            <a:r>
              <a:rPr lang="cy-GB" dirty="0" err="1"/>
              <a:t>Old</a:t>
            </a:r>
            <a:r>
              <a:rPr lang="cy-GB" dirty="0"/>
              <a:t> </a:t>
            </a:r>
            <a:r>
              <a:rPr lang="cy-GB" dirty="0" err="1"/>
              <a:t>Irish</a:t>
            </a:r>
            <a:r>
              <a:rPr lang="cy-GB" dirty="0"/>
              <a:t> </a:t>
            </a:r>
            <a:r>
              <a:rPr lang="cy-GB" i="1" dirty="0" err="1"/>
              <a:t>macc</a:t>
            </a:r>
            <a:r>
              <a:rPr lang="cy-GB" dirty="0"/>
              <a:t> (gen. </a:t>
            </a:r>
            <a:r>
              <a:rPr lang="cy-GB" dirty="0" err="1"/>
              <a:t>sg</a:t>
            </a:r>
            <a:r>
              <a:rPr lang="cy-GB" dirty="0"/>
              <a:t>. </a:t>
            </a:r>
            <a:r>
              <a:rPr lang="cy-GB" i="1" dirty="0" err="1"/>
              <a:t>maicc</a:t>
            </a:r>
            <a:r>
              <a:rPr lang="cy-GB" dirty="0"/>
              <a:t>) : </a:t>
            </a:r>
            <a:r>
              <a:rPr lang="cy-GB" dirty="0" err="1"/>
              <a:t>Old</a:t>
            </a:r>
            <a:r>
              <a:rPr lang="cy-GB" dirty="0"/>
              <a:t> Welsh </a:t>
            </a:r>
            <a:r>
              <a:rPr lang="cy-GB" i="1" dirty="0"/>
              <a:t>map</a:t>
            </a:r>
            <a:r>
              <a:rPr lang="cy-GB" dirty="0"/>
              <a:t> ‘</a:t>
            </a:r>
            <a:r>
              <a:rPr lang="cy-GB" dirty="0" err="1"/>
              <a:t>son</a:t>
            </a:r>
            <a:r>
              <a:rPr lang="cy-GB" dirty="0"/>
              <a:t>’.</a:t>
            </a:r>
          </a:p>
          <a:p>
            <a:r>
              <a:rPr lang="cy-GB" b="1" dirty="0" err="1"/>
              <a:t>But</a:t>
            </a:r>
            <a:r>
              <a:rPr lang="cy-GB" dirty="0"/>
              <a:t> </a:t>
            </a:r>
            <a:r>
              <a:rPr lang="cy-GB" dirty="0" err="1"/>
              <a:t>this</a:t>
            </a:r>
            <a:r>
              <a:rPr lang="cy-GB" dirty="0"/>
              <a:t> </a:t>
            </a:r>
            <a:r>
              <a:rPr lang="cy-GB" dirty="0" err="1"/>
              <a:t>sound</a:t>
            </a:r>
            <a:r>
              <a:rPr lang="cy-GB" dirty="0"/>
              <a:t> </a:t>
            </a:r>
            <a:r>
              <a:rPr lang="cy-GB" dirty="0" err="1"/>
              <a:t>change</a:t>
            </a:r>
            <a:r>
              <a:rPr lang="cy-GB" dirty="0"/>
              <a:t> </a:t>
            </a:r>
            <a:r>
              <a:rPr lang="cy-GB" dirty="0" err="1"/>
              <a:t>also</a:t>
            </a:r>
            <a:r>
              <a:rPr lang="cy-GB" dirty="0"/>
              <a:t> </a:t>
            </a:r>
            <a:r>
              <a:rPr lang="cy-GB" dirty="0" err="1"/>
              <a:t>occurs</a:t>
            </a:r>
            <a:r>
              <a:rPr lang="cy-GB" dirty="0"/>
              <a:t> </a:t>
            </a:r>
            <a:r>
              <a:rPr lang="cy-GB" dirty="0" err="1"/>
              <a:t>in</a:t>
            </a:r>
            <a:r>
              <a:rPr lang="cy-GB" dirty="0"/>
              <a:t>, </a:t>
            </a:r>
            <a:r>
              <a:rPr lang="cy-GB" dirty="0" err="1"/>
              <a:t>e.g</a:t>
            </a:r>
            <a:r>
              <a:rPr lang="cy-GB" dirty="0"/>
              <a:t>., </a:t>
            </a:r>
            <a:r>
              <a:rPr lang="cy-GB" dirty="0" err="1"/>
              <a:t>Romanian</a:t>
            </a:r>
            <a:r>
              <a:rPr lang="cy-GB" dirty="0"/>
              <a:t>, </a:t>
            </a:r>
            <a:r>
              <a:rPr lang="cy-GB" dirty="0" err="1"/>
              <a:t>Etruscan</a:t>
            </a:r>
            <a:r>
              <a:rPr lang="cy-GB" dirty="0"/>
              <a:t> and </a:t>
            </a:r>
            <a:r>
              <a:rPr lang="cy-GB" dirty="0" err="1"/>
              <a:t>some</a:t>
            </a:r>
            <a:r>
              <a:rPr lang="cy-GB" dirty="0"/>
              <a:t> </a:t>
            </a:r>
            <a:r>
              <a:rPr lang="cy-GB" dirty="0" err="1"/>
              <a:t>dialects</a:t>
            </a:r>
            <a:r>
              <a:rPr lang="cy-GB" dirty="0"/>
              <a:t> of </a:t>
            </a:r>
            <a:r>
              <a:rPr lang="cy-GB" dirty="0" err="1"/>
              <a:t>Greek</a:t>
            </a:r>
            <a:r>
              <a:rPr lang="cy-GB" dirty="0"/>
              <a:t>, </a:t>
            </a:r>
            <a:r>
              <a:rPr lang="cy-GB" dirty="0" err="1"/>
              <a:t>so</a:t>
            </a:r>
            <a:r>
              <a:rPr lang="cy-GB" dirty="0"/>
              <a:t> it </a:t>
            </a:r>
            <a:r>
              <a:rPr lang="cy-GB" dirty="0" err="1"/>
              <a:t>could</a:t>
            </a:r>
            <a:r>
              <a:rPr lang="cy-GB" dirty="0"/>
              <a:t> </a:t>
            </a:r>
            <a:r>
              <a:rPr lang="cy-GB" dirty="0" err="1"/>
              <a:t>have</a:t>
            </a:r>
            <a:r>
              <a:rPr lang="cy-GB" dirty="0"/>
              <a:t> </a:t>
            </a:r>
            <a:r>
              <a:rPr lang="cy-GB" dirty="0" err="1"/>
              <a:t>happened</a:t>
            </a:r>
            <a:r>
              <a:rPr lang="cy-GB" dirty="0"/>
              <a:t> more than </a:t>
            </a:r>
            <a:r>
              <a:rPr lang="cy-GB" dirty="0" err="1"/>
              <a:t>once</a:t>
            </a:r>
            <a:r>
              <a:rPr lang="cy-GB" dirty="0"/>
              <a:t> </a:t>
            </a:r>
            <a:r>
              <a:rPr lang="cy-GB" dirty="0" err="1"/>
              <a:t>in</a:t>
            </a:r>
            <a:r>
              <a:rPr lang="cy-GB" dirty="0"/>
              <a:t> Celtic.</a:t>
            </a:r>
          </a:p>
          <a:p>
            <a:r>
              <a:rPr lang="cy-GB" b="1" dirty="0"/>
              <a:t> </a:t>
            </a:r>
            <a:r>
              <a:rPr lang="cy-GB" dirty="0" err="1"/>
              <a:t>Morphological</a:t>
            </a:r>
            <a:r>
              <a:rPr lang="cy-GB" dirty="0"/>
              <a:t> and </a:t>
            </a:r>
            <a:r>
              <a:rPr lang="cy-GB" dirty="0" err="1"/>
              <a:t>syntactical</a:t>
            </a:r>
            <a:r>
              <a:rPr lang="cy-GB" dirty="0"/>
              <a:t> </a:t>
            </a:r>
            <a:r>
              <a:rPr lang="cy-GB" dirty="0" err="1"/>
              <a:t>evidence</a:t>
            </a:r>
            <a:r>
              <a:rPr lang="cy-GB" dirty="0"/>
              <a:t> (</a:t>
            </a:r>
            <a:r>
              <a:rPr lang="cy-GB" dirty="0" err="1"/>
              <a:t>e.g</a:t>
            </a:r>
            <a:r>
              <a:rPr lang="cy-GB" dirty="0"/>
              <a:t>. VSO </a:t>
            </a:r>
            <a:r>
              <a:rPr lang="cy-GB" dirty="0" err="1"/>
              <a:t>word</a:t>
            </a:r>
            <a:r>
              <a:rPr lang="cy-GB" dirty="0"/>
              <a:t> </a:t>
            </a:r>
            <a:r>
              <a:rPr lang="cy-GB" dirty="0" err="1"/>
              <a:t>order</a:t>
            </a:r>
            <a:r>
              <a:rPr lang="cy-GB" dirty="0"/>
              <a:t>) </a:t>
            </a:r>
            <a:r>
              <a:rPr lang="cy-GB" dirty="0" err="1"/>
              <a:t>suggest</a:t>
            </a:r>
            <a:r>
              <a:rPr lang="cy-GB" dirty="0"/>
              <a:t> </a:t>
            </a:r>
            <a:r>
              <a:rPr lang="cy-GB" dirty="0" err="1"/>
              <a:t>an</a:t>
            </a:r>
            <a:r>
              <a:rPr lang="cy-GB" dirty="0"/>
              <a:t> ‘</a:t>
            </a:r>
            <a:r>
              <a:rPr lang="cy-GB" dirty="0" err="1"/>
              <a:t>Insular</a:t>
            </a:r>
            <a:r>
              <a:rPr lang="cy-GB" dirty="0"/>
              <a:t> Celtic’ </a:t>
            </a:r>
            <a:r>
              <a:rPr lang="cy-GB" dirty="0" err="1"/>
              <a:t>ancestor</a:t>
            </a:r>
            <a:r>
              <a:rPr lang="cy-GB" dirty="0"/>
              <a:t> </a:t>
            </a:r>
            <a:r>
              <a:rPr lang="cy-GB" dirty="0" err="1"/>
              <a:t>for</a:t>
            </a:r>
            <a:r>
              <a:rPr lang="cy-GB" dirty="0"/>
              <a:t> British and </a:t>
            </a:r>
            <a:r>
              <a:rPr lang="cy-GB" dirty="0" err="1"/>
              <a:t>Goidelic</a:t>
            </a:r>
            <a:r>
              <a:rPr lang="cy-GB" dirty="0"/>
              <a:t>.</a:t>
            </a:r>
            <a:endParaRPr lang="cy-GB" b="1" dirty="0"/>
          </a:p>
        </p:txBody>
      </p:sp>
    </p:spTree>
    <p:extLst>
      <p:ext uri="{BB962C8B-B14F-4D97-AF65-F5344CB8AC3E}">
        <p14:creationId xmlns:p14="http://schemas.microsoft.com/office/powerpoint/2010/main" val="3174001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2305</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Language in Prehistory: What Can and Can’t We Know?</vt:lpstr>
      <vt:lpstr>The Earliest Linguistic Evidence for Britain</vt:lpstr>
      <vt:lpstr>Earlier Evidence</vt:lpstr>
      <vt:lpstr>Celtic Languages</vt:lpstr>
      <vt:lpstr>Indo-European Languages</vt:lpstr>
      <vt:lpstr>Sound Laws</vt:lpstr>
      <vt:lpstr>Reconstructing hypothetical languages</vt:lpstr>
      <vt:lpstr>Classifying languages</vt:lpstr>
      <vt:lpstr>P and Q Celtic</vt:lpstr>
      <vt:lpstr>What does the early evidence say about the language(s) of Britain?</vt:lpstr>
      <vt:lpstr>Glottochronology</vt:lpstr>
      <vt:lpstr>Archaeology as a proxy for language?</vt:lpstr>
      <vt:lpstr>Hallstatt, c. 700 – 500 BCE</vt:lpstr>
      <vt:lpstr>La Tène (c. 500 BCE onwards)</vt:lpstr>
      <vt:lpstr>The traditional view of ‘the expansion of the Celts’</vt:lpstr>
      <vt:lpstr>Problems</vt:lpstr>
      <vt:lpstr>Celts from the West?</vt:lpstr>
      <vt:lpstr>Questions</vt:lpstr>
      <vt:lpstr>Modern population genetics and ethnic groups in Antiquity</vt:lpstr>
      <vt:lpstr>Ancient DNA</vt:lpstr>
      <vt:lpstr>The Invasion Hypothesis</vt:lpstr>
      <vt:lpstr>‘Cumulative Celticity’)</vt:lpstr>
      <vt:lpstr>Other prehistoric languages in Britain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in Prehistory: What Can and Can’t We Know?</dc:title>
  <dc:creator>Simon Rodway [syr] (Staff)</dc:creator>
  <cp:lastModifiedBy>Simon Rodway [syr] (Staff)</cp:lastModifiedBy>
  <cp:revision>1</cp:revision>
  <dcterms:created xsi:type="dcterms:W3CDTF">2024-04-26T08:21:19Z</dcterms:created>
  <dcterms:modified xsi:type="dcterms:W3CDTF">2024-04-26T14:23:06Z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fecbd-fc97-4e8a-a9cd-19ed496c406e_Enabled">
    <vt:lpwstr>true</vt:lpwstr>
  </property>
  <property fmtid="{D5CDD505-2E9C-101B-9397-08002B2CF9AE}" pid="3" name="MSIP_Label_f2dfecbd-fc97-4e8a-a9cd-19ed496c406e_SetDate">
    <vt:lpwstr>2024-04-26T08:21:28Z</vt:lpwstr>
  </property>
  <property fmtid="{D5CDD505-2E9C-101B-9397-08002B2CF9AE}" pid="4" name="MSIP_Label_f2dfecbd-fc97-4e8a-a9cd-19ed496c406e_Method">
    <vt:lpwstr>Standard</vt:lpwstr>
  </property>
  <property fmtid="{D5CDD505-2E9C-101B-9397-08002B2CF9AE}" pid="5" name="MSIP_Label_f2dfecbd-fc97-4e8a-a9cd-19ed496c406e_Name">
    <vt:lpwstr>defa4170-0d19-0005-0004-bc88714345d2</vt:lpwstr>
  </property>
  <property fmtid="{D5CDD505-2E9C-101B-9397-08002B2CF9AE}" pid="6" name="MSIP_Label_f2dfecbd-fc97-4e8a-a9cd-19ed496c406e_SiteId">
    <vt:lpwstr>d47b090e-3f5a-4ca0-84d0-9f89d269f175</vt:lpwstr>
  </property>
  <property fmtid="{D5CDD505-2E9C-101B-9397-08002B2CF9AE}" pid="7" name="MSIP_Label_f2dfecbd-fc97-4e8a-a9cd-19ed496c406e_ActionId">
    <vt:lpwstr>bd897ceb-68ce-46c5-84f5-1ab9232015a1</vt:lpwstr>
  </property>
  <property fmtid="{D5CDD505-2E9C-101B-9397-08002B2CF9AE}" pid="8" name="MSIP_Label_f2dfecbd-fc97-4e8a-a9cd-19ed496c406e_ContentBits">
    <vt:lpwstr>0</vt:lpwstr>
  </property>
</Properties>
</file>